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65" r:id="rId4"/>
    <p:sldId id="264" r:id="rId5"/>
    <p:sldId id="266" r:id="rId6"/>
    <p:sldId id="267" r:id="rId7"/>
    <p:sldId id="281" r:id="rId8"/>
    <p:sldId id="276" r:id="rId9"/>
    <p:sldId id="277" r:id="rId10"/>
    <p:sldId id="278" r:id="rId11"/>
    <p:sldId id="279" r:id="rId12"/>
    <p:sldId id="272" r:id="rId13"/>
    <p:sldId id="270" r:id="rId14"/>
    <p:sldId id="271" r:id="rId15"/>
    <p:sldId id="280" r:id="rId16"/>
    <p:sldId id="261" r:id="rId17"/>
    <p:sldId id="273" r:id="rId18"/>
    <p:sldId id="263" r:id="rId19"/>
    <p:sldId id="25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D3D3"/>
    <a:srgbClr val="28DC93"/>
    <a:srgbClr val="00DFDA"/>
    <a:srgbClr val="08F6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647" autoAdjust="0"/>
    <p:restoredTop sz="79560" autoAdjust="0"/>
  </p:normalViewPr>
  <p:slideViewPr>
    <p:cSldViewPr snapToGrid="0">
      <p:cViewPr varScale="1">
        <p:scale>
          <a:sx n="93" d="100"/>
          <a:sy n="93" d="100"/>
        </p:scale>
        <p:origin x="1701"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FCFD6D-C7CD-450B-B7FD-1582A1051624}"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63B06AA1-16B6-43E7-9CD0-7CF0FA3A2AFA}">
      <dgm:prSet/>
      <dgm:spPr/>
      <dgm:t>
        <a:bodyPr/>
        <a:lstStyle/>
        <a:p>
          <a:r>
            <a:rPr lang="en-US"/>
            <a:t>Intro </a:t>
          </a:r>
        </a:p>
      </dgm:t>
    </dgm:pt>
    <dgm:pt modelId="{B8208B4E-7B47-41CE-A477-395C96CD5710}" type="parTrans" cxnId="{939E823B-7E23-4174-8B01-56BFB5BC5025}">
      <dgm:prSet/>
      <dgm:spPr/>
      <dgm:t>
        <a:bodyPr/>
        <a:lstStyle/>
        <a:p>
          <a:endParaRPr lang="en-US"/>
        </a:p>
      </dgm:t>
    </dgm:pt>
    <dgm:pt modelId="{69283169-14AC-4CC7-904E-AE46E5B4E452}" type="sibTrans" cxnId="{939E823B-7E23-4174-8B01-56BFB5BC5025}">
      <dgm:prSet/>
      <dgm:spPr/>
      <dgm:t>
        <a:bodyPr/>
        <a:lstStyle/>
        <a:p>
          <a:endParaRPr lang="en-US"/>
        </a:p>
      </dgm:t>
    </dgm:pt>
    <dgm:pt modelId="{877EDAA7-761E-4263-A4D9-12D2FAB79786}">
      <dgm:prSet/>
      <dgm:spPr/>
      <dgm:t>
        <a:bodyPr/>
        <a:lstStyle/>
        <a:p>
          <a:r>
            <a:rPr lang="en-US" dirty="0"/>
            <a:t>Descriptive Statistics</a:t>
          </a:r>
        </a:p>
      </dgm:t>
    </dgm:pt>
    <dgm:pt modelId="{E07B8499-5CC5-4C7B-93CE-7AB7DAB84123}" type="parTrans" cxnId="{AD4BA398-1EE3-4B92-8A3A-226297DED422}">
      <dgm:prSet/>
      <dgm:spPr/>
      <dgm:t>
        <a:bodyPr/>
        <a:lstStyle/>
        <a:p>
          <a:endParaRPr lang="en-US"/>
        </a:p>
      </dgm:t>
    </dgm:pt>
    <dgm:pt modelId="{15E18CCA-1EDC-449F-B896-C5CCB6790C45}" type="sibTrans" cxnId="{AD4BA398-1EE3-4B92-8A3A-226297DED422}">
      <dgm:prSet/>
      <dgm:spPr/>
      <dgm:t>
        <a:bodyPr/>
        <a:lstStyle/>
        <a:p>
          <a:endParaRPr lang="en-US"/>
        </a:p>
      </dgm:t>
    </dgm:pt>
    <dgm:pt modelId="{EF7B067F-FAF9-4D15-AAC8-95DEC1C82758}">
      <dgm:prSet/>
      <dgm:spPr/>
      <dgm:t>
        <a:bodyPr/>
        <a:lstStyle/>
        <a:p>
          <a:r>
            <a:rPr lang="en-US"/>
            <a:t>Analysis</a:t>
          </a:r>
        </a:p>
      </dgm:t>
    </dgm:pt>
    <dgm:pt modelId="{1123C75E-D876-4FB0-85C4-50A491996E9D}" type="parTrans" cxnId="{0073226E-855D-44CF-9D45-8DF549A712A0}">
      <dgm:prSet/>
      <dgm:spPr/>
      <dgm:t>
        <a:bodyPr/>
        <a:lstStyle/>
        <a:p>
          <a:endParaRPr lang="en-US"/>
        </a:p>
      </dgm:t>
    </dgm:pt>
    <dgm:pt modelId="{F7FA1080-D29A-4488-9B56-E273A18090CD}" type="sibTrans" cxnId="{0073226E-855D-44CF-9D45-8DF549A712A0}">
      <dgm:prSet/>
      <dgm:spPr/>
      <dgm:t>
        <a:bodyPr/>
        <a:lstStyle/>
        <a:p>
          <a:endParaRPr lang="en-US"/>
        </a:p>
      </dgm:t>
    </dgm:pt>
    <dgm:pt modelId="{BDEF167D-6598-4D7C-A99F-1BDEF6E8DEEB}">
      <dgm:prSet/>
      <dgm:spPr/>
      <dgm:t>
        <a:bodyPr/>
        <a:lstStyle/>
        <a:p>
          <a:r>
            <a:rPr lang="en-US"/>
            <a:t>Interpretation</a:t>
          </a:r>
        </a:p>
      </dgm:t>
    </dgm:pt>
    <dgm:pt modelId="{0ED9BB81-AA94-4914-B786-BB7F23614283}" type="parTrans" cxnId="{DA351AE2-AD60-4872-ACCF-758BF063FAE3}">
      <dgm:prSet/>
      <dgm:spPr/>
      <dgm:t>
        <a:bodyPr/>
        <a:lstStyle/>
        <a:p>
          <a:endParaRPr lang="en-US"/>
        </a:p>
      </dgm:t>
    </dgm:pt>
    <dgm:pt modelId="{5585BA2E-8991-4DDE-9A10-8F6AD176BFFC}" type="sibTrans" cxnId="{DA351AE2-AD60-4872-ACCF-758BF063FAE3}">
      <dgm:prSet/>
      <dgm:spPr/>
      <dgm:t>
        <a:bodyPr/>
        <a:lstStyle/>
        <a:p>
          <a:endParaRPr lang="en-US"/>
        </a:p>
      </dgm:t>
    </dgm:pt>
    <dgm:pt modelId="{AA44F97A-3A69-4B33-99AF-3B2A2701541B}">
      <dgm:prSet/>
      <dgm:spPr/>
      <dgm:t>
        <a:bodyPr/>
        <a:lstStyle/>
        <a:p>
          <a:r>
            <a:rPr lang="en-US"/>
            <a:t>Conclusion</a:t>
          </a:r>
        </a:p>
      </dgm:t>
    </dgm:pt>
    <dgm:pt modelId="{4C6E432C-D7A3-4118-9C72-B8475F02AC53}" type="parTrans" cxnId="{AE00E3E5-FDF3-442C-8A91-9AE0D9839CA6}">
      <dgm:prSet/>
      <dgm:spPr/>
      <dgm:t>
        <a:bodyPr/>
        <a:lstStyle/>
        <a:p>
          <a:endParaRPr lang="en-US"/>
        </a:p>
      </dgm:t>
    </dgm:pt>
    <dgm:pt modelId="{ABA3C009-396A-4DD4-9038-348346FFEDB2}" type="sibTrans" cxnId="{AE00E3E5-FDF3-442C-8A91-9AE0D9839CA6}">
      <dgm:prSet/>
      <dgm:spPr/>
      <dgm:t>
        <a:bodyPr/>
        <a:lstStyle/>
        <a:p>
          <a:endParaRPr lang="en-US"/>
        </a:p>
      </dgm:t>
    </dgm:pt>
    <dgm:pt modelId="{2C7D8910-E736-4972-934B-59294B873FE5}" type="pres">
      <dgm:prSet presAssocID="{11FCFD6D-C7CD-450B-B7FD-1582A1051624}" presName="linear" presStyleCnt="0">
        <dgm:presLayoutVars>
          <dgm:animLvl val="lvl"/>
          <dgm:resizeHandles val="exact"/>
        </dgm:presLayoutVars>
      </dgm:prSet>
      <dgm:spPr/>
    </dgm:pt>
    <dgm:pt modelId="{A5D81755-410C-4E21-AEDD-E6F6B10B2AD4}" type="pres">
      <dgm:prSet presAssocID="{63B06AA1-16B6-43E7-9CD0-7CF0FA3A2AFA}" presName="parentText" presStyleLbl="node1" presStyleIdx="0" presStyleCnt="5">
        <dgm:presLayoutVars>
          <dgm:chMax val="0"/>
          <dgm:bulletEnabled val="1"/>
        </dgm:presLayoutVars>
      </dgm:prSet>
      <dgm:spPr/>
    </dgm:pt>
    <dgm:pt modelId="{639669EA-6A57-4D94-9CBB-3DD6CE643C9E}" type="pres">
      <dgm:prSet presAssocID="{69283169-14AC-4CC7-904E-AE46E5B4E452}" presName="spacer" presStyleCnt="0"/>
      <dgm:spPr/>
    </dgm:pt>
    <dgm:pt modelId="{D62E0129-61D8-461E-A933-276C35BE7B9E}" type="pres">
      <dgm:prSet presAssocID="{877EDAA7-761E-4263-A4D9-12D2FAB79786}" presName="parentText" presStyleLbl="node1" presStyleIdx="1" presStyleCnt="5">
        <dgm:presLayoutVars>
          <dgm:chMax val="0"/>
          <dgm:bulletEnabled val="1"/>
        </dgm:presLayoutVars>
      </dgm:prSet>
      <dgm:spPr/>
    </dgm:pt>
    <dgm:pt modelId="{36F98D2B-2A4C-4A7E-809C-ECD392959C5A}" type="pres">
      <dgm:prSet presAssocID="{15E18CCA-1EDC-449F-B896-C5CCB6790C45}" presName="spacer" presStyleCnt="0"/>
      <dgm:spPr/>
    </dgm:pt>
    <dgm:pt modelId="{9B7A96F6-19D2-4670-845B-FC116B76F0E7}" type="pres">
      <dgm:prSet presAssocID="{EF7B067F-FAF9-4D15-AAC8-95DEC1C82758}" presName="parentText" presStyleLbl="node1" presStyleIdx="2" presStyleCnt="5">
        <dgm:presLayoutVars>
          <dgm:chMax val="0"/>
          <dgm:bulletEnabled val="1"/>
        </dgm:presLayoutVars>
      </dgm:prSet>
      <dgm:spPr/>
    </dgm:pt>
    <dgm:pt modelId="{FF6EDB37-4A9B-4EBE-B06E-1F09B1CDE0BF}" type="pres">
      <dgm:prSet presAssocID="{F7FA1080-D29A-4488-9B56-E273A18090CD}" presName="spacer" presStyleCnt="0"/>
      <dgm:spPr/>
    </dgm:pt>
    <dgm:pt modelId="{95C6F35C-7863-4138-B2F8-0F8E8A88F8B2}" type="pres">
      <dgm:prSet presAssocID="{BDEF167D-6598-4D7C-A99F-1BDEF6E8DEEB}" presName="parentText" presStyleLbl="node1" presStyleIdx="3" presStyleCnt="5">
        <dgm:presLayoutVars>
          <dgm:chMax val="0"/>
          <dgm:bulletEnabled val="1"/>
        </dgm:presLayoutVars>
      </dgm:prSet>
      <dgm:spPr/>
    </dgm:pt>
    <dgm:pt modelId="{29D8D0DA-75C1-41AC-AE3F-E4E81A0286B4}" type="pres">
      <dgm:prSet presAssocID="{5585BA2E-8991-4DDE-9A10-8F6AD176BFFC}" presName="spacer" presStyleCnt="0"/>
      <dgm:spPr/>
    </dgm:pt>
    <dgm:pt modelId="{672F8FDF-BBB8-486B-876F-F8A5ACBAF550}" type="pres">
      <dgm:prSet presAssocID="{AA44F97A-3A69-4B33-99AF-3B2A2701541B}" presName="parentText" presStyleLbl="node1" presStyleIdx="4" presStyleCnt="5">
        <dgm:presLayoutVars>
          <dgm:chMax val="0"/>
          <dgm:bulletEnabled val="1"/>
        </dgm:presLayoutVars>
      </dgm:prSet>
      <dgm:spPr/>
    </dgm:pt>
  </dgm:ptLst>
  <dgm:cxnLst>
    <dgm:cxn modelId="{9B797A19-5680-4D55-BD95-3292CD42FE74}" type="presOf" srcId="{EF7B067F-FAF9-4D15-AAC8-95DEC1C82758}" destId="{9B7A96F6-19D2-4670-845B-FC116B76F0E7}" srcOrd="0" destOrd="0" presId="urn:microsoft.com/office/officeart/2005/8/layout/vList2"/>
    <dgm:cxn modelId="{E29C2930-6CC6-438F-A688-B789C5B269AF}" type="presOf" srcId="{BDEF167D-6598-4D7C-A99F-1BDEF6E8DEEB}" destId="{95C6F35C-7863-4138-B2F8-0F8E8A88F8B2}" srcOrd="0" destOrd="0" presId="urn:microsoft.com/office/officeart/2005/8/layout/vList2"/>
    <dgm:cxn modelId="{939E823B-7E23-4174-8B01-56BFB5BC5025}" srcId="{11FCFD6D-C7CD-450B-B7FD-1582A1051624}" destId="{63B06AA1-16B6-43E7-9CD0-7CF0FA3A2AFA}" srcOrd="0" destOrd="0" parTransId="{B8208B4E-7B47-41CE-A477-395C96CD5710}" sibTransId="{69283169-14AC-4CC7-904E-AE46E5B4E452}"/>
    <dgm:cxn modelId="{0073226E-855D-44CF-9D45-8DF549A712A0}" srcId="{11FCFD6D-C7CD-450B-B7FD-1582A1051624}" destId="{EF7B067F-FAF9-4D15-AAC8-95DEC1C82758}" srcOrd="2" destOrd="0" parTransId="{1123C75E-D876-4FB0-85C4-50A491996E9D}" sibTransId="{F7FA1080-D29A-4488-9B56-E273A18090CD}"/>
    <dgm:cxn modelId="{A7DCAA7B-BD89-443F-A006-BA0A0DC297CD}" type="presOf" srcId="{877EDAA7-761E-4263-A4D9-12D2FAB79786}" destId="{D62E0129-61D8-461E-A933-276C35BE7B9E}" srcOrd="0" destOrd="0" presId="urn:microsoft.com/office/officeart/2005/8/layout/vList2"/>
    <dgm:cxn modelId="{AD4BA398-1EE3-4B92-8A3A-226297DED422}" srcId="{11FCFD6D-C7CD-450B-B7FD-1582A1051624}" destId="{877EDAA7-761E-4263-A4D9-12D2FAB79786}" srcOrd="1" destOrd="0" parTransId="{E07B8499-5CC5-4C7B-93CE-7AB7DAB84123}" sibTransId="{15E18CCA-1EDC-449F-B896-C5CCB6790C45}"/>
    <dgm:cxn modelId="{DA351AE2-AD60-4872-ACCF-758BF063FAE3}" srcId="{11FCFD6D-C7CD-450B-B7FD-1582A1051624}" destId="{BDEF167D-6598-4D7C-A99F-1BDEF6E8DEEB}" srcOrd="3" destOrd="0" parTransId="{0ED9BB81-AA94-4914-B786-BB7F23614283}" sibTransId="{5585BA2E-8991-4DDE-9A10-8F6AD176BFFC}"/>
    <dgm:cxn modelId="{AE00E3E5-FDF3-442C-8A91-9AE0D9839CA6}" srcId="{11FCFD6D-C7CD-450B-B7FD-1582A1051624}" destId="{AA44F97A-3A69-4B33-99AF-3B2A2701541B}" srcOrd="4" destOrd="0" parTransId="{4C6E432C-D7A3-4118-9C72-B8475F02AC53}" sibTransId="{ABA3C009-396A-4DD4-9038-348346FFEDB2}"/>
    <dgm:cxn modelId="{128B60F8-98FB-4F05-9D6C-5555718449E0}" type="presOf" srcId="{63B06AA1-16B6-43E7-9CD0-7CF0FA3A2AFA}" destId="{A5D81755-410C-4E21-AEDD-E6F6B10B2AD4}" srcOrd="0" destOrd="0" presId="urn:microsoft.com/office/officeart/2005/8/layout/vList2"/>
    <dgm:cxn modelId="{60C33CFA-6693-4B15-8516-24603B965790}" type="presOf" srcId="{AA44F97A-3A69-4B33-99AF-3B2A2701541B}" destId="{672F8FDF-BBB8-486B-876F-F8A5ACBAF550}" srcOrd="0" destOrd="0" presId="urn:microsoft.com/office/officeart/2005/8/layout/vList2"/>
    <dgm:cxn modelId="{62FEFDFA-310A-46F6-89CF-CD041E10B522}" type="presOf" srcId="{11FCFD6D-C7CD-450B-B7FD-1582A1051624}" destId="{2C7D8910-E736-4972-934B-59294B873FE5}" srcOrd="0" destOrd="0" presId="urn:microsoft.com/office/officeart/2005/8/layout/vList2"/>
    <dgm:cxn modelId="{0D60BD2F-34B4-4C5B-A1A6-45F1CC09A59D}" type="presParOf" srcId="{2C7D8910-E736-4972-934B-59294B873FE5}" destId="{A5D81755-410C-4E21-AEDD-E6F6B10B2AD4}" srcOrd="0" destOrd="0" presId="urn:microsoft.com/office/officeart/2005/8/layout/vList2"/>
    <dgm:cxn modelId="{CB86E1D9-3268-4134-B3AD-C47155968B30}" type="presParOf" srcId="{2C7D8910-E736-4972-934B-59294B873FE5}" destId="{639669EA-6A57-4D94-9CBB-3DD6CE643C9E}" srcOrd="1" destOrd="0" presId="urn:microsoft.com/office/officeart/2005/8/layout/vList2"/>
    <dgm:cxn modelId="{5561F625-7EDD-434A-88E5-DC83A5EDCFCA}" type="presParOf" srcId="{2C7D8910-E736-4972-934B-59294B873FE5}" destId="{D62E0129-61D8-461E-A933-276C35BE7B9E}" srcOrd="2" destOrd="0" presId="urn:microsoft.com/office/officeart/2005/8/layout/vList2"/>
    <dgm:cxn modelId="{CD39B181-1A6C-4082-854C-703E7B85FE55}" type="presParOf" srcId="{2C7D8910-E736-4972-934B-59294B873FE5}" destId="{36F98D2B-2A4C-4A7E-809C-ECD392959C5A}" srcOrd="3" destOrd="0" presId="urn:microsoft.com/office/officeart/2005/8/layout/vList2"/>
    <dgm:cxn modelId="{F50CAB5D-349F-4389-8866-40D93EB6BE34}" type="presParOf" srcId="{2C7D8910-E736-4972-934B-59294B873FE5}" destId="{9B7A96F6-19D2-4670-845B-FC116B76F0E7}" srcOrd="4" destOrd="0" presId="urn:microsoft.com/office/officeart/2005/8/layout/vList2"/>
    <dgm:cxn modelId="{9FF5FC13-8C18-429B-8EC5-38AD4617D4BD}" type="presParOf" srcId="{2C7D8910-E736-4972-934B-59294B873FE5}" destId="{FF6EDB37-4A9B-4EBE-B06E-1F09B1CDE0BF}" srcOrd="5" destOrd="0" presId="urn:microsoft.com/office/officeart/2005/8/layout/vList2"/>
    <dgm:cxn modelId="{D5C17A93-7261-469B-BF90-D4C6A5A9B3D4}" type="presParOf" srcId="{2C7D8910-E736-4972-934B-59294B873FE5}" destId="{95C6F35C-7863-4138-B2F8-0F8E8A88F8B2}" srcOrd="6" destOrd="0" presId="urn:microsoft.com/office/officeart/2005/8/layout/vList2"/>
    <dgm:cxn modelId="{5D43FAD4-E0B3-4D20-9895-D73EE7D5475F}" type="presParOf" srcId="{2C7D8910-E736-4972-934B-59294B873FE5}" destId="{29D8D0DA-75C1-41AC-AE3F-E4E81A0286B4}" srcOrd="7" destOrd="0" presId="urn:microsoft.com/office/officeart/2005/8/layout/vList2"/>
    <dgm:cxn modelId="{8F7BC62B-A883-4916-9BBA-0BA1F202C710}" type="presParOf" srcId="{2C7D8910-E736-4972-934B-59294B873FE5}" destId="{672F8FDF-BBB8-486B-876F-F8A5ACBAF550}"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93DC65-3D4A-425B-8C8D-1EF39805FA2D}" type="doc">
      <dgm:prSet loTypeId="urn:microsoft.com/office/officeart/2005/8/layout/hList7" loCatId="process" qsTypeId="urn:microsoft.com/office/officeart/2005/8/quickstyle/simple1" qsCatId="simple" csTypeId="urn:microsoft.com/office/officeart/2005/8/colors/accent1_2" csCatId="accent1" phldr="1"/>
      <dgm:spPr/>
    </dgm:pt>
    <dgm:pt modelId="{6C451EEC-85BB-4DCB-B6C6-93203F2E8016}">
      <dgm:prSet phldrT="[Text]"/>
      <dgm:spPr>
        <a:solidFill>
          <a:srgbClr val="6CD3D3"/>
        </a:solidFill>
      </dgm:spPr>
      <dgm:t>
        <a:bodyPr/>
        <a:lstStyle/>
        <a:p>
          <a:endParaRPr lang="en-US" dirty="0"/>
        </a:p>
      </dgm:t>
    </dgm:pt>
    <dgm:pt modelId="{09B84387-85D3-479E-B7FD-B96DA84EAD6D}" type="parTrans" cxnId="{3BA44AA2-7549-4EF7-8E59-B0D8CB19B369}">
      <dgm:prSet/>
      <dgm:spPr/>
      <dgm:t>
        <a:bodyPr/>
        <a:lstStyle/>
        <a:p>
          <a:endParaRPr lang="en-US"/>
        </a:p>
      </dgm:t>
    </dgm:pt>
    <dgm:pt modelId="{2C7CC725-3207-4FD9-8754-DECE103C7287}" type="sibTrans" cxnId="{3BA44AA2-7549-4EF7-8E59-B0D8CB19B369}">
      <dgm:prSet/>
      <dgm:spPr/>
      <dgm:t>
        <a:bodyPr/>
        <a:lstStyle/>
        <a:p>
          <a:endParaRPr lang="en-US"/>
        </a:p>
      </dgm:t>
    </dgm:pt>
    <dgm:pt modelId="{09CFC03A-78D7-48F9-9E73-D52F800F4E7B}">
      <dgm:prSet phldrT="[Text]" phldr="1"/>
      <dgm:spPr>
        <a:solidFill>
          <a:srgbClr val="28DC93"/>
        </a:solidFill>
      </dgm:spPr>
      <dgm:t>
        <a:bodyPr/>
        <a:lstStyle/>
        <a:p>
          <a:endParaRPr lang="en-US"/>
        </a:p>
      </dgm:t>
    </dgm:pt>
    <dgm:pt modelId="{408E06CD-FB69-458C-A391-A5E72858F728}" type="parTrans" cxnId="{70737735-DA80-4EED-B853-187E27DD908D}">
      <dgm:prSet/>
      <dgm:spPr/>
      <dgm:t>
        <a:bodyPr/>
        <a:lstStyle/>
        <a:p>
          <a:endParaRPr lang="en-US"/>
        </a:p>
      </dgm:t>
    </dgm:pt>
    <dgm:pt modelId="{EC59AD56-FB86-455C-92EB-8DD0C68ACD37}" type="sibTrans" cxnId="{70737735-DA80-4EED-B853-187E27DD908D}">
      <dgm:prSet/>
      <dgm:spPr/>
      <dgm:t>
        <a:bodyPr/>
        <a:lstStyle/>
        <a:p>
          <a:endParaRPr lang="en-US"/>
        </a:p>
      </dgm:t>
    </dgm:pt>
    <dgm:pt modelId="{3F9C2A12-409D-401A-B975-FEB0B7EC63DB}">
      <dgm:prSet phldrT="[Text]"/>
      <dgm:spPr/>
      <dgm:t>
        <a:bodyPr/>
        <a:lstStyle/>
        <a:p>
          <a:r>
            <a:rPr lang="en-US" dirty="0"/>
            <a:t>After discussion with subject matter experts, it was decided to focus on Y3 as it is a critical output of the process</a:t>
          </a:r>
        </a:p>
      </dgm:t>
    </dgm:pt>
    <dgm:pt modelId="{27D2545D-82BB-4EFE-8706-47EB92E93406}" type="sibTrans" cxnId="{C7293EED-4B0A-4AB7-8569-9A73D4383CDE}">
      <dgm:prSet/>
      <dgm:spPr/>
      <dgm:t>
        <a:bodyPr/>
        <a:lstStyle/>
        <a:p>
          <a:endParaRPr lang="en-US"/>
        </a:p>
      </dgm:t>
    </dgm:pt>
    <dgm:pt modelId="{AB18A17C-1DA2-41DA-AC95-8F525C60D726}" type="parTrans" cxnId="{C7293EED-4B0A-4AB7-8569-9A73D4383CDE}">
      <dgm:prSet/>
      <dgm:spPr/>
      <dgm:t>
        <a:bodyPr/>
        <a:lstStyle/>
        <a:p>
          <a:endParaRPr lang="en-US"/>
        </a:p>
      </dgm:t>
    </dgm:pt>
    <dgm:pt modelId="{EC0610B2-047D-4A56-BDF4-A580EFE5495F}" type="pres">
      <dgm:prSet presAssocID="{8093DC65-3D4A-425B-8C8D-1EF39805FA2D}" presName="Name0" presStyleCnt="0">
        <dgm:presLayoutVars>
          <dgm:dir/>
          <dgm:resizeHandles val="exact"/>
        </dgm:presLayoutVars>
      </dgm:prSet>
      <dgm:spPr/>
    </dgm:pt>
    <dgm:pt modelId="{767F0F9E-C8E1-4635-8676-8C2A15F2A8C6}" type="pres">
      <dgm:prSet presAssocID="{8093DC65-3D4A-425B-8C8D-1EF39805FA2D}" presName="fgShape" presStyleLbl="fgShp" presStyleIdx="0" presStyleCnt="1" custFlipVert="0" custScaleX="63760" custScaleY="44252" custLinFactNeighborY="27570"/>
      <dgm:spPr/>
    </dgm:pt>
    <dgm:pt modelId="{D8D5B6C4-61CA-4520-BC25-1965A1A68829}" type="pres">
      <dgm:prSet presAssocID="{8093DC65-3D4A-425B-8C8D-1EF39805FA2D}" presName="linComp" presStyleCnt="0"/>
      <dgm:spPr/>
    </dgm:pt>
    <dgm:pt modelId="{40060B81-37F5-45C2-9EBE-87691FDFEFDA}" type="pres">
      <dgm:prSet presAssocID="{3F9C2A12-409D-401A-B975-FEB0B7EC63DB}" presName="compNode" presStyleCnt="0"/>
      <dgm:spPr/>
    </dgm:pt>
    <dgm:pt modelId="{B04CCE7A-5F34-453A-8CE9-F5230FF70EC6}" type="pres">
      <dgm:prSet presAssocID="{3F9C2A12-409D-401A-B975-FEB0B7EC63DB}" presName="bkgdShape" presStyleLbl="node1" presStyleIdx="0" presStyleCnt="3" custScaleX="87968"/>
      <dgm:spPr/>
    </dgm:pt>
    <dgm:pt modelId="{FEFF5DAA-C54A-420D-B3A0-615F20DB9205}" type="pres">
      <dgm:prSet presAssocID="{3F9C2A12-409D-401A-B975-FEB0B7EC63DB}" presName="nodeTx" presStyleLbl="node1" presStyleIdx="0" presStyleCnt="3">
        <dgm:presLayoutVars>
          <dgm:bulletEnabled val="1"/>
        </dgm:presLayoutVars>
      </dgm:prSet>
      <dgm:spPr/>
    </dgm:pt>
    <dgm:pt modelId="{547786F3-9863-491F-B821-D43C38D72E26}" type="pres">
      <dgm:prSet presAssocID="{3F9C2A12-409D-401A-B975-FEB0B7EC63DB}" presName="invisiNode" presStyleLbl="node1" presStyleIdx="0" presStyleCnt="3"/>
      <dgm:spPr/>
    </dgm:pt>
    <dgm:pt modelId="{9296F1FD-CAE1-4E60-8696-5AB9B3DFC529}" type="pres">
      <dgm:prSet presAssocID="{3F9C2A12-409D-401A-B975-FEB0B7EC63DB}" presName="imagNode" presStyleLbl="fgImgPlace1" presStyleIdx="0" presStyleCnt="3" custScaleX="74815" custScaleY="68428" custLinFactNeighborY="-16537"/>
      <dgm:spPr/>
    </dgm:pt>
    <dgm:pt modelId="{0A12686A-6969-4A05-ABAD-05B3826EE345}" type="pres">
      <dgm:prSet presAssocID="{27D2545D-82BB-4EFE-8706-47EB92E93406}" presName="sibTrans" presStyleLbl="sibTrans2D1" presStyleIdx="0" presStyleCnt="0"/>
      <dgm:spPr/>
    </dgm:pt>
    <dgm:pt modelId="{C84669D5-7429-4530-89CC-8E376E11DCCF}" type="pres">
      <dgm:prSet presAssocID="{6C451EEC-85BB-4DCB-B6C6-93203F2E8016}" presName="compNode" presStyleCnt="0"/>
      <dgm:spPr/>
    </dgm:pt>
    <dgm:pt modelId="{6D3E9AF1-6813-4345-9C31-CDFAA296B056}" type="pres">
      <dgm:prSet presAssocID="{6C451EEC-85BB-4DCB-B6C6-93203F2E8016}" presName="bkgdShape" presStyleLbl="node1" presStyleIdx="1" presStyleCnt="3"/>
      <dgm:spPr/>
    </dgm:pt>
    <dgm:pt modelId="{52918138-8BFB-472C-AD3A-BBDEBA474A93}" type="pres">
      <dgm:prSet presAssocID="{6C451EEC-85BB-4DCB-B6C6-93203F2E8016}" presName="nodeTx" presStyleLbl="node1" presStyleIdx="1" presStyleCnt="3">
        <dgm:presLayoutVars>
          <dgm:bulletEnabled val="1"/>
        </dgm:presLayoutVars>
      </dgm:prSet>
      <dgm:spPr/>
    </dgm:pt>
    <dgm:pt modelId="{890050DA-2ACF-4EB3-BC26-A59D1A79BBB5}" type="pres">
      <dgm:prSet presAssocID="{6C451EEC-85BB-4DCB-B6C6-93203F2E8016}" presName="invisiNode" presStyleLbl="node1" presStyleIdx="1" presStyleCnt="3"/>
      <dgm:spPr/>
    </dgm:pt>
    <dgm:pt modelId="{DD13367F-CE1C-431D-8BF8-E842D4054C4E}" type="pres">
      <dgm:prSet presAssocID="{6C451EEC-85BB-4DCB-B6C6-93203F2E8016}" presName="imagNode" presStyleLbl="fgImgPlace1" presStyleIdx="1" presStyleCnt="3" custScaleX="74815" custScaleY="68428" custLinFactNeighborY="-27965"/>
      <dgm:spPr/>
    </dgm:pt>
    <dgm:pt modelId="{3CADBD8B-171E-4A2C-924A-8F697712A641}" type="pres">
      <dgm:prSet presAssocID="{2C7CC725-3207-4FD9-8754-DECE103C7287}" presName="sibTrans" presStyleLbl="sibTrans2D1" presStyleIdx="0" presStyleCnt="0"/>
      <dgm:spPr/>
    </dgm:pt>
    <dgm:pt modelId="{CF15083B-BC0E-4F50-AE8A-1819E81C0023}" type="pres">
      <dgm:prSet presAssocID="{09CFC03A-78D7-48F9-9E73-D52F800F4E7B}" presName="compNode" presStyleCnt="0"/>
      <dgm:spPr/>
    </dgm:pt>
    <dgm:pt modelId="{40D9E2C6-D21B-4D3E-87C1-F66F03115F21}" type="pres">
      <dgm:prSet presAssocID="{09CFC03A-78D7-48F9-9E73-D52F800F4E7B}" presName="bkgdShape" presStyleLbl="node1" presStyleIdx="2" presStyleCnt="3"/>
      <dgm:spPr/>
    </dgm:pt>
    <dgm:pt modelId="{6A3B7DC9-5C8A-4DBA-A59B-7CD95059B137}" type="pres">
      <dgm:prSet presAssocID="{09CFC03A-78D7-48F9-9E73-D52F800F4E7B}" presName="nodeTx" presStyleLbl="node1" presStyleIdx="2" presStyleCnt="3">
        <dgm:presLayoutVars>
          <dgm:bulletEnabled val="1"/>
        </dgm:presLayoutVars>
      </dgm:prSet>
      <dgm:spPr/>
    </dgm:pt>
    <dgm:pt modelId="{82A780EC-FC0F-4E08-B794-2C9A428A1784}" type="pres">
      <dgm:prSet presAssocID="{09CFC03A-78D7-48F9-9E73-D52F800F4E7B}" presName="invisiNode" presStyleLbl="node1" presStyleIdx="2" presStyleCnt="3"/>
      <dgm:spPr/>
    </dgm:pt>
    <dgm:pt modelId="{9445E1FA-1616-489F-A146-820F04D30091}" type="pres">
      <dgm:prSet presAssocID="{09CFC03A-78D7-48F9-9E73-D52F800F4E7B}" presName="imagNode" presStyleLbl="fgImgPlace1" presStyleIdx="2" presStyleCnt="3" custScaleX="74815" custScaleY="68428" custLinFactNeighborY="-14632"/>
      <dgm:spPr/>
    </dgm:pt>
  </dgm:ptLst>
  <dgm:cxnLst>
    <dgm:cxn modelId="{38AFF92E-6223-4ABB-A48A-7D2EE9D31EB3}" type="presOf" srcId="{3F9C2A12-409D-401A-B975-FEB0B7EC63DB}" destId="{FEFF5DAA-C54A-420D-B3A0-615F20DB9205}" srcOrd="1" destOrd="0" presId="urn:microsoft.com/office/officeart/2005/8/layout/hList7"/>
    <dgm:cxn modelId="{70737735-DA80-4EED-B853-187E27DD908D}" srcId="{8093DC65-3D4A-425B-8C8D-1EF39805FA2D}" destId="{09CFC03A-78D7-48F9-9E73-D52F800F4E7B}" srcOrd="2" destOrd="0" parTransId="{408E06CD-FB69-458C-A391-A5E72858F728}" sibTransId="{EC59AD56-FB86-455C-92EB-8DD0C68ACD37}"/>
    <dgm:cxn modelId="{FA415664-6E15-43D5-92E2-D3CA023FA232}" type="presOf" srcId="{09CFC03A-78D7-48F9-9E73-D52F800F4E7B}" destId="{40D9E2C6-D21B-4D3E-87C1-F66F03115F21}" srcOrd="0" destOrd="0" presId="urn:microsoft.com/office/officeart/2005/8/layout/hList7"/>
    <dgm:cxn modelId="{0CC3DC74-66E8-492C-806F-74DA73F068BF}" type="presOf" srcId="{09CFC03A-78D7-48F9-9E73-D52F800F4E7B}" destId="{6A3B7DC9-5C8A-4DBA-A59B-7CD95059B137}" srcOrd="1" destOrd="0" presId="urn:microsoft.com/office/officeart/2005/8/layout/hList7"/>
    <dgm:cxn modelId="{C18FFB5A-F881-42ED-86CF-1DE0E511FAD1}" type="presOf" srcId="{6C451EEC-85BB-4DCB-B6C6-93203F2E8016}" destId="{52918138-8BFB-472C-AD3A-BBDEBA474A93}" srcOrd="1" destOrd="0" presId="urn:microsoft.com/office/officeart/2005/8/layout/hList7"/>
    <dgm:cxn modelId="{1B81C67D-33F6-4CE2-8A71-89557C12074C}" type="presOf" srcId="{3F9C2A12-409D-401A-B975-FEB0B7EC63DB}" destId="{B04CCE7A-5F34-453A-8CE9-F5230FF70EC6}" srcOrd="0" destOrd="0" presId="urn:microsoft.com/office/officeart/2005/8/layout/hList7"/>
    <dgm:cxn modelId="{8E57477F-4E69-4984-8AF3-84AB6BA330EF}" type="presOf" srcId="{8093DC65-3D4A-425B-8C8D-1EF39805FA2D}" destId="{EC0610B2-047D-4A56-BDF4-A580EFE5495F}" srcOrd="0" destOrd="0" presId="urn:microsoft.com/office/officeart/2005/8/layout/hList7"/>
    <dgm:cxn modelId="{3BA44AA2-7549-4EF7-8E59-B0D8CB19B369}" srcId="{8093DC65-3D4A-425B-8C8D-1EF39805FA2D}" destId="{6C451EEC-85BB-4DCB-B6C6-93203F2E8016}" srcOrd="1" destOrd="0" parTransId="{09B84387-85D3-479E-B7FD-B96DA84EAD6D}" sibTransId="{2C7CC725-3207-4FD9-8754-DECE103C7287}"/>
    <dgm:cxn modelId="{8F92F6D2-0777-4379-85E4-E66253F1E49F}" type="presOf" srcId="{6C451EEC-85BB-4DCB-B6C6-93203F2E8016}" destId="{6D3E9AF1-6813-4345-9C31-CDFAA296B056}" srcOrd="0" destOrd="0" presId="urn:microsoft.com/office/officeart/2005/8/layout/hList7"/>
    <dgm:cxn modelId="{0BDB0DDD-EAEB-41B0-8768-EABDA9F063DA}" type="presOf" srcId="{27D2545D-82BB-4EFE-8706-47EB92E93406}" destId="{0A12686A-6969-4A05-ABAD-05B3826EE345}" srcOrd="0" destOrd="0" presId="urn:microsoft.com/office/officeart/2005/8/layout/hList7"/>
    <dgm:cxn modelId="{F3CEABDD-86ED-451C-B55F-A8D1088EC944}" type="presOf" srcId="{2C7CC725-3207-4FD9-8754-DECE103C7287}" destId="{3CADBD8B-171E-4A2C-924A-8F697712A641}" srcOrd="0" destOrd="0" presId="urn:microsoft.com/office/officeart/2005/8/layout/hList7"/>
    <dgm:cxn modelId="{C7293EED-4B0A-4AB7-8569-9A73D4383CDE}" srcId="{8093DC65-3D4A-425B-8C8D-1EF39805FA2D}" destId="{3F9C2A12-409D-401A-B975-FEB0B7EC63DB}" srcOrd="0" destOrd="0" parTransId="{AB18A17C-1DA2-41DA-AC95-8F525C60D726}" sibTransId="{27D2545D-82BB-4EFE-8706-47EB92E93406}"/>
    <dgm:cxn modelId="{F59228A5-0274-4FAE-B3A2-8528E7B1BB96}" type="presParOf" srcId="{EC0610B2-047D-4A56-BDF4-A580EFE5495F}" destId="{767F0F9E-C8E1-4635-8676-8C2A15F2A8C6}" srcOrd="0" destOrd="0" presId="urn:microsoft.com/office/officeart/2005/8/layout/hList7"/>
    <dgm:cxn modelId="{D6D6D597-5334-423F-AA58-7D4A5E395452}" type="presParOf" srcId="{EC0610B2-047D-4A56-BDF4-A580EFE5495F}" destId="{D8D5B6C4-61CA-4520-BC25-1965A1A68829}" srcOrd="1" destOrd="0" presId="urn:microsoft.com/office/officeart/2005/8/layout/hList7"/>
    <dgm:cxn modelId="{BF4E3D5B-2975-4892-A0D3-6D63D498378C}" type="presParOf" srcId="{D8D5B6C4-61CA-4520-BC25-1965A1A68829}" destId="{40060B81-37F5-45C2-9EBE-87691FDFEFDA}" srcOrd="0" destOrd="0" presId="urn:microsoft.com/office/officeart/2005/8/layout/hList7"/>
    <dgm:cxn modelId="{CDAD324D-9DD9-4A6B-9B6A-784EBF27832F}" type="presParOf" srcId="{40060B81-37F5-45C2-9EBE-87691FDFEFDA}" destId="{B04CCE7A-5F34-453A-8CE9-F5230FF70EC6}" srcOrd="0" destOrd="0" presId="urn:microsoft.com/office/officeart/2005/8/layout/hList7"/>
    <dgm:cxn modelId="{2CF8A44A-F956-4E6F-A159-80AF8724E6CB}" type="presParOf" srcId="{40060B81-37F5-45C2-9EBE-87691FDFEFDA}" destId="{FEFF5DAA-C54A-420D-B3A0-615F20DB9205}" srcOrd="1" destOrd="0" presId="urn:microsoft.com/office/officeart/2005/8/layout/hList7"/>
    <dgm:cxn modelId="{391ABF6A-9D55-4AEB-840A-1E89274D882D}" type="presParOf" srcId="{40060B81-37F5-45C2-9EBE-87691FDFEFDA}" destId="{547786F3-9863-491F-B821-D43C38D72E26}" srcOrd="2" destOrd="0" presId="urn:microsoft.com/office/officeart/2005/8/layout/hList7"/>
    <dgm:cxn modelId="{9DAD49DA-756F-4C46-AF91-B95136FC5DAE}" type="presParOf" srcId="{40060B81-37F5-45C2-9EBE-87691FDFEFDA}" destId="{9296F1FD-CAE1-4E60-8696-5AB9B3DFC529}" srcOrd="3" destOrd="0" presId="urn:microsoft.com/office/officeart/2005/8/layout/hList7"/>
    <dgm:cxn modelId="{C82CE6A5-0138-40E4-A29C-12089073E12C}" type="presParOf" srcId="{D8D5B6C4-61CA-4520-BC25-1965A1A68829}" destId="{0A12686A-6969-4A05-ABAD-05B3826EE345}" srcOrd="1" destOrd="0" presId="urn:microsoft.com/office/officeart/2005/8/layout/hList7"/>
    <dgm:cxn modelId="{29576095-C6C6-4432-A32A-D03580C8EDD8}" type="presParOf" srcId="{D8D5B6C4-61CA-4520-BC25-1965A1A68829}" destId="{C84669D5-7429-4530-89CC-8E376E11DCCF}" srcOrd="2" destOrd="0" presId="urn:microsoft.com/office/officeart/2005/8/layout/hList7"/>
    <dgm:cxn modelId="{1C8E3631-A04B-4179-84F4-BFAE964A8B9D}" type="presParOf" srcId="{C84669D5-7429-4530-89CC-8E376E11DCCF}" destId="{6D3E9AF1-6813-4345-9C31-CDFAA296B056}" srcOrd="0" destOrd="0" presId="urn:microsoft.com/office/officeart/2005/8/layout/hList7"/>
    <dgm:cxn modelId="{BCB5A311-51F6-463B-A7AA-4892D74345D5}" type="presParOf" srcId="{C84669D5-7429-4530-89CC-8E376E11DCCF}" destId="{52918138-8BFB-472C-AD3A-BBDEBA474A93}" srcOrd="1" destOrd="0" presId="urn:microsoft.com/office/officeart/2005/8/layout/hList7"/>
    <dgm:cxn modelId="{A285DC65-914A-4987-B8B9-DABD3E52F72C}" type="presParOf" srcId="{C84669D5-7429-4530-89CC-8E376E11DCCF}" destId="{890050DA-2ACF-4EB3-BC26-A59D1A79BBB5}" srcOrd="2" destOrd="0" presId="urn:microsoft.com/office/officeart/2005/8/layout/hList7"/>
    <dgm:cxn modelId="{C0722D60-AA49-4F0E-977F-24CA73DACA1D}" type="presParOf" srcId="{C84669D5-7429-4530-89CC-8E376E11DCCF}" destId="{DD13367F-CE1C-431D-8BF8-E842D4054C4E}" srcOrd="3" destOrd="0" presId="urn:microsoft.com/office/officeart/2005/8/layout/hList7"/>
    <dgm:cxn modelId="{AD13F2F4-9CBA-4B0E-B2C2-B0A26B68B0E4}" type="presParOf" srcId="{D8D5B6C4-61CA-4520-BC25-1965A1A68829}" destId="{3CADBD8B-171E-4A2C-924A-8F697712A641}" srcOrd="3" destOrd="0" presId="urn:microsoft.com/office/officeart/2005/8/layout/hList7"/>
    <dgm:cxn modelId="{CE12596B-8B91-4E95-A2D0-07035006D504}" type="presParOf" srcId="{D8D5B6C4-61CA-4520-BC25-1965A1A68829}" destId="{CF15083B-BC0E-4F50-AE8A-1819E81C0023}" srcOrd="4" destOrd="0" presId="urn:microsoft.com/office/officeart/2005/8/layout/hList7"/>
    <dgm:cxn modelId="{878D8F41-4415-4DB6-8B2D-13798679DEC2}" type="presParOf" srcId="{CF15083B-BC0E-4F50-AE8A-1819E81C0023}" destId="{40D9E2C6-D21B-4D3E-87C1-F66F03115F21}" srcOrd="0" destOrd="0" presId="urn:microsoft.com/office/officeart/2005/8/layout/hList7"/>
    <dgm:cxn modelId="{A9F684FC-0E62-4AB3-9210-DB7CF402555A}" type="presParOf" srcId="{CF15083B-BC0E-4F50-AE8A-1819E81C0023}" destId="{6A3B7DC9-5C8A-4DBA-A59B-7CD95059B137}" srcOrd="1" destOrd="0" presId="urn:microsoft.com/office/officeart/2005/8/layout/hList7"/>
    <dgm:cxn modelId="{F608A949-AB18-44CC-81FB-AA36601CD49E}" type="presParOf" srcId="{CF15083B-BC0E-4F50-AE8A-1819E81C0023}" destId="{82A780EC-FC0F-4E08-B794-2C9A428A1784}" srcOrd="2" destOrd="0" presId="urn:microsoft.com/office/officeart/2005/8/layout/hList7"/>
    <dgm:cxn modelId="{40D5604B-0415-4447-8C53-0E01884D0E6A}" type="presParOf" srcId="{CF15083B-BC0E-4F50-AE8A-1819E81C0023}" destId="{9445E1FA-1616-489F-A146-820F04D30091}"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93DC65-3D4A-425B-8C8D-1EF39805FA2D}" type="doc">
      <dgm:prSet loTypeId="urn:microsoft.com/office/officeart/2005/8/layout/hList7" loCatId="process" qsTypeId="urn:microsoft.com/office/officeart/2005/8/quickstyle/simple1" qsCatId="simple" csTypeId="urn:microsoft.com/office/officeart/2005/8/colors/accent1_2" csCatId="accent1" phldr="1"/>
      <dgm:spPr/>
    </dgm:pt>
    <dgm:pt modelId="{6C451EEC-85BB-4DCB-B6C6-93203F2E8016}">
      <dgm:prSet phldrT="[Text]"/>
      <dgm:spPr>
        <a:solidFill>
          <a:srgbClr val="6CD3D3"/>
        </a:solidFill>
      </dgm:spPr>
      <dgm:t>
        <a:bodyPr/>
        <a:lstStyle/>
        <a:p>
          <a:endParaRPr lang="en-US" dirty="0"/>
        </a:p>
      </dgm:t>
    </dgm:pt>
    <dgm:pt modelId="{09B84387-85D3-479E-B7FD-B96DA84EAD6D}" type="parTrans" cxnId="{3BA44AA2-7549-4EF7-8E59-B0D8CB19B369}">
      <dgm:prSet/>
      <dgm:spPr/>
      <dgm:t>
        <a:bodyPr/>
        <a:lstStyle/>
        <a:p>
          <a:endParaRPr lang="en-US"/>
        </a:p>
      </dgm:t>
    </dgm:pt>
    <dgm:pt modelId="{2C7CC725-3207-4FD9-8754-DECE103C7287}" type="sibTrans" cxnId="{3BA44AA2-7549-4EF7-8E59-B0D8CB19B369}">
      <dgm:prSet/>
      <dgm:spPr/>
      <dgm:t>
        <a:bodyPr/>
        <a:lstStyle/>
        <a:p>
          <a:endParaRPr lang="en-US"/>
        </a:p>
      </dgm:t>
    </dgm:pt>
    <dgm:pt modelId="{3F9C2A12-409D-401A-B975-FEB0B7EC63DB}">
      <dgm:prSet phldrT="[Text]"/>
      <dgm:spPr/>
      <dgm:t>
        <a:bodyPr/>
        <a:lstStyle/>
        <a:p>
          <a:endParaRPr lang="en-US" dirty="0"/>
        </a:p>
      </dgm:t>
    </dgm:pt>
    <dgm:pt modelId="{27D2545D-82BB-4EFE-8706-47EB92E93406}" type="sibTrans" cxnId="{C7293EED-4B0A-4AB7-8569-9A73D4383CDE}">
      <dgm:prSet/>
      <dgm:spPr/>
      <dgm:t>
        <a:bodyPr/>
        <a:lstStyle/>
        <a:p>
          <a:endParaRPr lang="en-US"/>
        </a:p>
      </dgm:t>
    </dgm:pt>
    <dgm:pt modelId="{AB18A17C-1DA2-41DA-AC95-8F525C60D726}" type="parTrans" cxnId="{C7293EED-4B0A-4AB7-8569-9A73D4383CDE}">
      <dgm:prSet/>
      <dgm:spPr/>
      <dgm:t>
        <a:bodyPr/>
        <a:lstStyle/>
        <a:p>
          <a:endParaRPr lang="en-US"/>
        </a:p>
      </dgm:t>
    </dgm:pt>
    <dgm:pt modelId="{EC0610B2-047D-4A56-BDF4-A580EFE5495F}" type="pres">
      <dgm:prSet presAssocID="{8093DC65-3D4A-425B-8C8D-1EF39805FA2D}" presName="Name0" presStyleCnt="0">
        <dgm:presLayoutVars>
          <dgm:dir/>
          <dgm:resizeHandles val="exact"/>
        </dgm:presLayoutVars>
      </dgm:prSet>
      <dgm:spPr/>
    </dgm:pt>
    <dgm:pt modelId="{767F0F9E-C8E1-4635-8676-8C2A15F2A8C6}" type="pres">
      <dgm:prSet presAssocID="{8093DC65-3D4A-425B-8C8D-1EF39805FA2D}" presName="fgShape" presStyleLbl="fgShp" presStyleIdx="0" presStyleCnt="1" custFlipVert="0" custScaleX="91779" custScaleY="8337" custLinFactNeighborY="27570"/>
      <dgm:spPr/>
    </dgm:pt>
    <dgm:pt modelId="{D8D5B6C4-61CA-4520-BC25-1965A1A68829}" type="pres">
      <dgm:prSet presAssocID="{8093DC65-3D4A-425B-8C8D-1EF39805FA2D}" presName="linComp" presStyleCnt="0"/>
      <dgm:spPr/>
    </dgm:pt>
    <dgm:pt modelId="{40060B81-37F5-45C2-9EBE-87691FDFEFDA}" type="pres">
      <dgm:prSet presAssocID="{3F9C2A12-409D-401A-B975-FEB0B7EC63DB}" presName="compNode" presStyleCnt="0"/>
      <dgm:spPr/>
    </dgm:pt>
    <dgm:pt modelId="{B04CCE7A-5F34-453A-8CE9-F5230FF70EC6}" type="pres">
      <dgm:prSet presAssocID="{3F9C2A12-409D-401A-B975-FEB0B7EC63DB}" presName="bkgdShape" presStyleLbl="node1" presStyleIdx="0" presStyleCnt="2" custScaleX="87968" custLinFactNeighborX="-435"/>
      <dgm:spPr/>
    </dgm:pt>
    <dgm:pt modelId="{FEFF5DAA-C54A-420D-B3A0-615F20DB9205}" type="pres">
      <dgm:prSet presAssocID="{3F9C2A12-409D-401A-B975-FEB0B7EC63DB}" presName="nodeTx" presStyleLbl="node1" presStyleIdx="0" presStyleCnt="2">
        <dgm:presLayoutVars>
          <dgm:bulletEnabled val="1"/>
        </dgm:presLayoutVars>
      </dgm:prSet>
      <dgm:spPr/>
    </dgm:pt>
    <dgm:pt modelId="{547786F3-9863-491F-B821-D43C38D72E26}" type="pres">
      <dgm:prSet presAssocID="{3F9C2A12-409D-401A-B975-FEB0B7EC63DB}" presName="invisiNode" presStyleLbl="node1" presStyleIdx="0" presStyleCnt="2"/>
      <dgm:spPr/>
    </dgm:pt>
    <dgm:pt modelId="{9296F1FD-CAE1-4E60-8696-5AB9B3DFC529}" type="pres">
      <dgm:prSet presAssocID="{3F9C2A12-409D-401A-B975-FEB0B7EC63DB}" presName="imagNode" presStyleLbl="fgImgPlace1" presStyleIdx="0" presStyleCnt="2" custScaleX="74815" custScaleY="68428" custLinFactNeighborY="-29359"/>
      <dgm:spPr/>
    </dgm:pt>
    <dgm:pt modelId="{0A12686A-6969-4A05-ABAD-05B3826EE345}" type="pres">
      <dgm:prSet presAssocID="{27D2545D-82BB-4EFE-8706-47EB92E93406}" presName="sibTrans" presStyleLbl="sibTrans2D1" presStyleIdx="0" presStyleCnt="0"/>
      <dgm:spPr/>
    </dgm:pt>
    <dgm:pt modelId="{C84669D5-7429-4530-89CC-8E376E11DCCF}" type="pres">
      <dgm:prSet presAssocID="{6C451EEC-85BB-4DCB-B6C6-93203F2E8016}" presName="compNode" presStyleCnt="0"/>
      <dgm:spPr/>
    </dgm:pt>
    <dgm:pt modelId="{6D3E9AF1-6813-4345-9C31-CDFAA296B056}" type="pres">
      <dgm:prSet presAssocID="{6C451EEC-85BB-4DCB-B6C6-93203F2E8016}" presName="bkgdShape" presStyleLbl="node1" presStyleIdx="1" presStyleCnt="2"/>
      <dgm:spPr/>
    </dgm:pt>
    <dgm:pt modelId="{52918138-8BFB-472C-AD3A-BBDEBA474A93}" type="pres">
      <dgm:prSet presAssocID="{6C451EEC-85BB-4DCB-B6C6-93203F2E8016}" presName="nodeTx" presStyleLbl="node1" presStyleIdx="1" presStyleCnt="2">
        <dgm:presLayoutVars>
          <dgm:bulletEnabled val="1"/>
        </dgm:presLayoutVars>
      </dgm:prSet>
      <dgm:spPr/>
    </dgm:pt>
    <dgm:pt modelId="{890050DA-2ACF-4EB3-BC26-A59D1A79BBB5}" type="pres">
      <dgm:prSet presAssocID="{6C451EEC-85BB-4DCB-B6C6-93203F2E8016}" presName="invisiNode" presStyleLbl="node1" presStyleIdx="1" presStyleCnt="2"/>
      <dgm:spPr/>
    </dgm:pt>
    <dgm:pt modelId="{DD13367F-CE1C-431D-8BF8-E842D4054C4E}" type="pres">
      <dgm:prSet presAssocID="{6C451EEC-85BB-4DCB-B6C6-93203F2E8016}" presName="imagNode" presStyleLbl="fgImgPlace1" presStyleIdx="1" presStyleCnt="2" custScaleX="74815" custScaleY="68428" custLinFactNeighborY="-26184"/>
      <dgm:spPr/>
    </dgm:pt>
  </dgm:ptLst>
  <dgm:cxnLst>
    <dgm:cxn modelId="{38AFF92E-6223-4ABB-A48A-7D2EE9D31EB3}" type="presOf" srcId="{3F9C2A12-409D-401A-B975-FEB0B7EC63DB}" destId="{FEFF5DAA-C54A-420D-B3A0-615F20DB9205}" srcOrd="1" destOrd="0" presId="urn:microsoft.com/office/officeart/2005/8/layout/hList7"/>
    <dgm:cxn modelId="{C18FFB5A-F881-42ED-86CF-1DE0E511FAD1}" type="presOf" srcId="{6C451EEC-85BB-4DCB-B6C6-93203F2E8016}" destId="{52918138-8BFB-472C-AD3A-BBDEBA474A93}" srcOrd="1" destOrd="0" presId="urn:microsoft.com/office/officeart/2005/8/layout/hList7"/>
    <dgm:cxn modelId="{1B81C67D-33F6-4CE2-8A71-89557C12074C}" type="presOf" srcId="{3F9C2A12-409D-401A-B975-FEB0B7EC63DB}" destId="{B04CCE7A-5F34-453A-8CE9-F5230FF70EC6}" srcOrd="0" destOrd="0" presId="urn:microsoft.com/office/officeart/2005/8/layout/hList7"/>
    <dgm:cxn modelId="{8E57477F-4E69-4984-8AF3-84AB6BA330EF}" type="presOf" srcId="{8093DC65-3D4A-425B-8C8D-1EF39805FA2D}" destId="{EC0610B2-047D-4A56-BDF4-A580EFE5495F}" srcOrd="0" destOrd="0" presId="urn:microsoft.com/office/officeart/2005/8/layout/hList7"/>
    <dgm:cxn modelId="{3BA44AA2-7549-4EF7-8E59-B0D8CB19B369}" srcId="{8093DC65-3D4A-425B-8C8D-1EF39805FA2D}" destId="{6C451EEC-85BB-4DCB-B6C6-93203F2E8016}" srcOrd="1" destOrd="0" parTransId="{09B84387-85D3-479E-B7FD-B96DA84EAD6D}" sibTransId="{2C7CC725-3207-4FD9-8754-DECE103C7287}"/>
    <dgm:cxn modelId="{8F92F6D2-0777-4379-85E4-E66253F1E49F}" type="presOf" srcId="{6C451EEC-85BB-4DCB-B6C6-93203F2E8016}" destId="{6D3E9AF1-6813-4345-9C31-CDFAA296B056}" srcOrd="0" destOrd="0" presId="urn:microsoft.com/office/officeart/2005/8/layout/hList7"/>
    <dgm:cxn modelId="{0BDB0DDD-EAEB-41B0-8768-EABDA9F063DA}" type="presOf" srcId="{27D2545D-82BB-4EFE-8706-47EB92E93406}" destId="{0A12686A-6969-4A05-ABAD-05B3826EE345}" srcOrd="0" destOrd="0" presId="urn:microsoft.com/office/officeart/2005/8/layout/hList7"/>
    <dgm:cxn modelId="{C7293EED-4B0A-4AB7-8569-9A73D4383CDE}" srcId="{8093DC65-3D4A-425B-8C8D-1EF39805FA2D}" destId="{3F9C2A12-409D-401A-B975-FEB0B7EC63DB}" srcOrd="0" destOrd="0" parTransId="{AB18A17C-1DA2-41DA-AC95-8F525C60D726}" sibTransId="{27D2545D-82BB-4EFE-8706-47EB92E93406}"/>
    <dgm:cxn modelId="{F59228A5-0274-4FAE-B3A2-8528E7B1BB96}" type="presParOf" srcId="{EC0610B2-047D-4A56-BDF4-A580EFE5495F}" destId="{767F0F9E-C8E1-4635-8676-8C2A15F2A8C6}" srcOrd="0" destOrd="0" presId="urn:microsoft.com/office/officeart/2005/8/layout/hList7"/>
    <dgm:cxn modelId="{D6D6D597-5334-423F-AA58-7D4A5E395452}" type="presParOf" srcId="{EC0610B2-047D-4A56-BDF4-A580EFE5495F}" destId="{D8D5B6C4-61CA-4520-BC25-1965A1A68829}" srcOrd="1" destOrd="0" presId="urn:microsoft.com/office/officeart/2005/8/layout/hList7"/>
    <dgm:cxn modelId="{BF4E3D5B-2975-4892-A0D3-6D63D498378C}" type="presParOf" srcId="{D8D5B6C4-61CA-4520-BC25-1965A1A68829}" destId="{40060B81-37F5-45C2-9EBE-87691FDFEFDA}" srcOrd="0" destOrd="0" presId="urn:microsoft.com/office/officeart/2005/8/layout/hList7"/>
    <dgm:cxn modelId="{CDAD324D-9DD9-4A6B-9B6A-784EBF27832F}" type="presParOf" srcId="{40060B81-37F5-45C2-9EBE-87691FDFEFDA}" destId="{B04CCE7A-5F34-453A-8CE9-F5230FF70EC6}" srcOrd="0" destOrd="0" presId="urn:microsoft.com/office/officeart/2005/8/layout/hList7"/>
    <dgm:cxn modelId="{2CF8A44A-F956-4E6F-A159-80AF8724E6CB}" type="presParOf" srcId="{40060B81-37F5-45C2-9EBE-87691FDFEFDA}" destId="{FEFF5DAA-C54A-420D-B3A0-615F20DB9205}" srcOrd="1" destOrd="0" presId="urn:microsoft.com/office/officeart/2005/8/layout/hList7"/>
    <dgm:cxn modelId="{391ABF6A-9D55-4AEB-840A-1E89274D882D}" type="presParOf" srcId="{40060B81-37F5-45C2-9EBE-87691FDFEFDA}" destId="{547786F3-9863-491F-B821-D43C38D72E26}" srcOrd="2" destOrd="0" presId="urn:microsoft.com/office/officeart/2005/8/layout/hList7"/>
    <dgm:cxn modelId="{9DAD49DA-756F-4C46-AF91-B95136FC5DAE}" type="presParOf" srcId="{40060B81-37F5-45C2-9EBE-87691FDFEFDA}" destId="{9296F1FD-CAE1-4E60-8696-5AB9B3DFC529}" srcOrd="3" destOrd="0" presId="urn:microsoft.com/office/officeart/2005/8/layout/hList7"/>
    <dgm:cxn modelId="{C82CE6A5-0138-40E4-A29C-12089073E12C}" type="presParOf" srcId="{D8D5B6C4-61CA-4520-BC25-1965A1A68829}" destId="{0A12686A-6969-4A05-ABAD-05B3826EE345}" srcOrd="1" destOrd="0" presId="urn:microsoft.com/office/officeart/2005/8/layout/hList7"/>
    <dgm:cxn modelId="{29576095-C6C6-4432-A32A-D03580C8EDD8}" type="presParOf" srcId="{D8D5B6C4-61CA-4520-BC25-1965A1A68829}" destId="{C84669D5-7429-4530-89CC-8E376E11DCCF}" srcOrd="2" destOrd="0" presId="urn:microsoft.com/office/officeart/2005/8/layout/hList7"/>
    <dgm:cxn modelId="{1C8E3631-A04B-4179-84F4-BFAE964A8B9D}" type="presParOf" srcId="{C84669D5-7429-4530-89CC-8E376E11DCCF}" destId="{6D3E9AF1-6813-4345-9C31-CDFAA296B056}" srcOrd="0" destOrd="0" presId="urn:microsoft.com/office/officeart/2005/8/layout/hList7"/>
    <dgm:cxn modelId="{BCB5A311-51F6-463B-A7AA-4892D74345D5}" type="presParOf" srcId="{C84669D5-7429-4530-89CC-8E376E11DCCF}" destId="{52918138-8BFB-472C-AD3A-BBDEBA474A93}" srcOrd="1" destOrd="0" presId="urn:microsoft.com/office/officeart/2005/8/layout/hList7"/>
    <dgm:cxn modelId="{A285DC65-914A-4987-B8B9-DABD3E52F72C}" type="presParOf" srcId="{C84669D5-7429-4530-89CC-8E376E11DCCF}" destId="{890050DA-2ACF-4EB3-BC26-A59D1A79BBB5}" srcOrd="2" destOrd="0" presId="urn:microsoft.com/office/officeart/2005/8/layout/hList7"/>
    <dgm:cxn modelId="{C0722D60-AA49-4F0E-977F-24CA73DACA1D}" type="presParOf" srcId="{C84669D5-7429-4530-89CC-8E376E11DCCF}" destId="{DD13367F-CE1C-431D-8BF8-E842D4054C4E}"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E3048BD-C4E3-44ED-8926-0DF17DF0CCCA}"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9C15F307-8208-412B-81BC-9BD3F46238C6}">
      <dgm:prSet phldrT="[Text]"/>
      <dgm:spPr>
        <a:solidFill>
          <a:srgbClr val="6CD3D3"/>
        </a:solidFill>
      </dgm:spPr>
      <dgm:t>
        <a:bodyPr/>
        <a:lstStyle/>
        <a:p>
          <a:r>
            <a:rPr lang="en-US" dirty="0"/>
            <a:t>Y</a:t>
          </a:r>
        </a:p>
      </dgm:t>
    </dgm:pt>
    <dgm:pt modelId="{85A8091E-95F9-44B0-B991-6732381D3453}" type="parTrans" cxnId="{23240278-9C7D-463E-83B5-7849C7038D6C}">
      <dgm:prSet/>
      <dgm:spPr/>
      <dgm:t>
        <a:bodyPr/>
        <a:lstStyle/>
        <a:p>
          <a:endParaRPr lang="en-US"/>
        </a:p>
      </dgm:t>
    </dgm:pt>
    <dgm:pt modelId="{E6E60833-5956-4A89-88C6-053B50BEF211}" type="sibTrans" cxnId="{23240278-9C7D-463E-83B5-7849C7038D6C}">
      <dgm:prSet/>
      <dgm:spPr/>
      <dgm:t>
        <a:bodyPr/>
        <a:lstStyle/>
        <a:p>
          <a:endParaRPr lang="en-US"/>
        </a:p>
      </dgm:t>
    </dgm:pt>
    <dgm:pt modelId="{E4440587-8ECD-4F22-97F6-91A7C6A652BB}">
      <dgm:prSet phldrT="[Text]"/>
      <dgm:spPr>
        <a:solidFill>
          <a:srgbClr val="6CD3D3"/>
        </a:solidFill>
      </dgm:spPr>
      <dgm:t>
        <a:bodyPr/>
        <a:lstStyle/>
        <a:p>
          <a:r>
            <a:rPr lang="en-US" dirty="0"/>
            <a:t>X</a:t>
          </a:r>
        </a:p>
      </dgm:t>
    </dgm:pt>
    <dgm:pt modelId="{82AEC6DE-DC19-46D3-9B0F-B72F8F4E39BC}" type="parTrans" cxnId="{5A81A266-E1F6-4DA5-8756-BCCD74D4C8E1}">
      <dgm:prSet/>
      <dgm:spPr/>
      <dgm:t>
        <a:bodyPr/>
        <a:lstStyle/>
        <a:p>
          <a:endParaRPr lang="en-US"/>
        </a:p>
      </dgm:t>
    </dgm:pt>
    <dgm:pt modelId="{F9B52B72-06D5-428C-B3CC-D2445D533867}" type="sibTrans" cxnId="{5A81A266-E1F6-4DA5-8756-BCCD74D4C8E1}">
      <dgm:prSet/>
      <dgm:spPr/>
      <dgm:t>
        <a:bodyPr/>
        <a:lstStyle/>
        <a:p>
          <a:endParaRPr lang="en-US"/>
        </a:p>
      </dgm:t>
    </dgm:pt>
    <dgm:pt modelId="{A97EDE91-9E80-427C-863E-BD8774B47802}">
      <dgm:prSet phldrT="[Text]"/>
      <dgm:spPr>
        <a:solidFill>
          <a:srgbClr val="6CD3D3"/>
        </a:solidFill>
      </dgm:spPr>
      <dgm:t>
        <a:bodyPr/>
        <a:lstStyle/>
        <a:p>
          <a:r>
            <a:rPr lang="en-US" dirty="0"/>
            <a:t>X</a:t>
          </a:r>
        </a:p>
      </dgm:t>
    </dgm:pt>
    <dgm:pt modelId="{D57BB9CA-3077-4363-BD8D-538DA6A66DC7}" type="parTrans" cxnId="{148142BC-D6C6-4C1A-A52A-06C42AAFED0D}">
      <dgm:prSet/>
      <dgm:spPr/>
      <dgm:t>
        <a:bodyPr/>
        <a:lstStyle/>
        <a:p>
          <a:endParaRPr lang="en-US"/>
        </a:p>
      </dgm:t>
    </dgm:pt>
    <dgm:pt modelId="{F09DAC47-EBF2-42C8-88D0-F54D27C1E2EE}" type="sibTrans" cxnId="{148142BC-D6C6-4C1A-A52A-06C42AAFED0D}">
      <dgm:prSet/>
      <dgm:spPr/>
      <dgm:t>
        <a:bodyPr/>
        <a:lstStyle/>
        <a:p>
          <a:endParaRPr lang="en-US"/>
        </a:p>
      </dgm:t>
    </dgm:pt>
    <dgm:pt modelId="{2659F438-960D-4E1C-8B45-79EF8AA18B05}">
      <dgm:prSet phldrT="[Text]"/>
      <dgm:spPr>
        <a:solidFill>
          <a:srgbClr val="6CD3D3"/>
        </a:solidFill>
      </dgm:spPr>
      <dgm:t>
        <a:bodyPr/>
        <a:lstStyle/>
        <a:p>
          <a:r>
            <a:rPr lang="en-US" dirty="0"/>
            <a:t>X</a:t>
          </a:r>
        </a:p>
      </dgm:t>
    </dgm:pt>
    <dgm:pt modelId="{E92E32E1-ED4B-4CCF-B90A-765A2723A850}" type="parTrans" cxnId="{7AA5C925-97B0-47B6-A1E4-B13B326F3C4A}">
      <dgm:prSet/>
      <dgm:spPr/>
      <dgm:t>
        <a:bodyPr/>
        <a:lstStyle/>
        <a:p>
          <a:endParaRPr lang="en-US"/>
        </a:p>
      </dgm:t>
    </dgm:pt>
    <dgm:pt modelId="{AB55EA0E-5F72-4AAD-86E9-744BBB20F09C}" type="sibTrans" cxnId="{7AA5C925-97B0-47B6-A1E4-B13B326F3C4A}">
      <dgm:prSet/>
      <dgm:spPr/>
      <dgm:t>
        <a:bodyPr/>
        <a:lstStyle/>
        <a:p>
          <a:endParaRPr lang="en-US"/>
        </a:p>
      </dgm:t>
    </dgm:pt>
    <dgm:pt modelId="{F67D2482-D730-4F9A-9655-81093A14D883}" type="pres">
      <dgm:prSet presAssocID="{1E3048BD-C4E3-44ED-8926-0DF17DF0CCCA}" presName="cycle" presStyleCnt="0">
        <dgm:presLayoutVars>
          <dgm:chMax val="1"/>
          <dgm:dir/>
          <dgm:animLvl val="ctr"/>
          <dgm:resizeHandles val="exact"/>
        </dgm:presLayoutVars>
      </dgm:prSet>
      <dgm:spPr/>
    </dgm:pt>
    <dgm:pt modelId="{791FFF0F-53CB-47B2-A2A0-E0FCC4AC5621}" type="pres">
      <dgm:prSet presAssocID="{9C15F307-8208-412B-81BC-9BD3F46238C6}" presName="centerShape" presStyleLbl="node0" presStyleIdx="0" presStyleCnt="1"/>
      <dgm:spPr/>
    </dgm:pt>
    <dgm:pt modelId="{2D807FC6-9FB1-429A-B839-7755756B892F}" type="pres">
      <dgm:prSet presAssocID="{82AEC6DE-DC19-46D3-9B0F-B72F8F4E39BC}" presName="parTrans" presStyleLbl="bgSibTrans2D1" presStyleIdx="0" presStyleCnt="3"/>
      <dgm:spPr/>
    </dgm:pt>
    <dgm:pt modelId="{8A5E9699-82CC-4FE3-AF27-BCDBDA29C7C0}" type="pres">
      <dgm:prSet presAssocID="{E4440587-8ECD-4F22-97F6-91A7C6A652BB}" presName="node" presStyleLbl="node1" presStyleIdx="0" presStyleCnt="3">
        <dgm:presLayoutVars>
          <dgm:bulletEnabled val="1"/>
        </dgm:presLayoutVars>
      </dgm:prSet>
      <dgm:spPr/>
    </dgm:pt>
    <dgm:pt modelId="{38E13DD3-2879-433E-AC54-F3AB68C0E93C}" type="pres">
      <dgm:prSet presAssocID="{D57BB9CA-3077-4363-BD8D-538DA6A66DC7}" presName="parTrans" presStyleLbl="bgSibTrans2D1" presStyleIdx="1" presStyleCnt="3"/>
      <dgm:spPr/>
    </dgm:pt>
    <dgm:pt modelId="{38A47D20-E2A7-402E-B38A-C98125890F2E}" type="pres">
      <dgm:prSet presAssocID="{A97EDE91-9E80-427C-863E-BD8774B47802}" presName="node" presStyleLbl="node1" presStyleIdx="1" presStyleCnt="3">
        <dgm:presLayoutVars>
          <dgm:bulletEnabled val="1"/>
        </dgm:presLayoutVars>
      </dgm:prSet>
      <dgm:spPr/>
    </dgm:pt>
    <dgm:pt modelId="{AA05B175-FB4F-46DA-80E1-20B4E0B0F77B}" type="pres">
      <dgm:prSet presAssocID="{E92E32E1-ED4B-4CCF-B90A-765A2723A850}" presName="parTrans" presStyleLbl="bgSibTrans2D1" presStyleIdx="2" presStyleCnt="3"/>
      <dgm:spPr/>
    </dgm:pt>
    <dgm:pt modelId="{841AC532-C1E2-4CCA-9389-0B3C2CC5BD04}" type="pres">
      <dgm:prSet presAssocID="{2659F438-960D-4E1C-8B45-79EF8AA18B05}" presName="node" presStyleLbl="node1" presStyleIdx="2" presStyleCnt="3">
        <dgm:presLayoutVars>
          <dgm:bulletEnabled val="1"/>
        </dgm:presLayoutVars>
      </dgm:prSet>
      <dgm:spPr/>
    </dgm:pt>
  </dgm:ptLst>
  <dgm:cxnLst>
    <dgm:cxn modelId="{FF1F8605-860A-4C76-B6DA-C1418050D29F}" type="presOf" srcId="{82AEC6DE-DC19-46D3-9B0F-B72F8F4E39BC}" destId="{2D807FC6-9FB1-429A-B839-7755756B892F}" srcOrd="0" destOrd="0" presId="urn:microsoft.com/office/officeart/2005/8/layout/radial4"/>
    <dgm:cxn modelId="{7AA5C925-97B0-47B6-A1E4-B13B326F3C4A}" srcId="{9C15F307-8208-412B-81BC-9BD3F46238C6}" destId="{2659F438-960D-4E1C-8B45-79EF8AA18B05}" srcOrd="2" destOrd="0" parTransId="{E92E32E1-ED4B-4CCF-B90A-765A2723A850}" sibTransId="{AB55EA0E-5F72-4AAD-86E9-744BBB20F09C}"/>
    <dgm:cxn modelId="{3FDA1535-6892-404B-94C8-2787E0ABCAF3}" type="presOf" srcId="{E4440587-8ECD-4F22-97F6-91A7C6A652BB}" destId="{8A5E9699-82CC-4FE3-AF27-BCDBDA29C7C0}" srcOrd="0" destOrd="0" presId="urn:microsoft.com/office/officeart/2005/8/layout/radial4"/>
    <dgm:cxn modelId="{29E03A35-B2B7-4D89-804C-EEDE0B4F6346}" type="presOf" srcId="{9C15F307-8208-412B-81BC-9BD3F46238C6}" destId="{791FFF0F-53CB-47B2-A2A0-E0FCC4AC5621}" srcOrd="0" destOrd="0" presId="urn:microsoft.com/office/officeart/2005/8/layout/radial4"/>
    <dgm:cxn modelId="{7317745E-1F9C-4C98-B9F2-DDBBBF8E5EC1}" type="presOf" srcId="{D57BB9CA-3077-4363-BD8D-538DA6A66DC7}" destId="{38E13DD3-2879-433E-AC54-F3AB68C0E93C}" srcOrd="0" destOrd="0" presId="urn:microsoft.com/office/officeart/2005/8/layout/radial4"/>
    <dgm:cxn modelId="{5A81A266-E1F6-4DA5-8756-BCCD74D4C8E1}" srcId="{9C15F307-8208-412B-81BC-9BD3F46238C6}" destId="{E4440587-8ECD-4F22-97F6-91A7C6A652BB}" srcOrd="0" destOrd="0" parTransId="{82AEC6DE-DC19-46D3-9B0F-B72F8F4E39BC}" sibTransId="{F9B52B72-06D5-428C-B3CC-D2445D533867}"/>
    <dgm:cxn modelId="{4ECF424D-F190-47DA-A13B-BFA35B8AF209}" type="presOf" srcId="{A97EDE91-9E80-427C-863E-BD8774B47802}" destId="{38A47D20-E2A7-402E-B38A-C98125890F2E}" srcOrd="0" destOrd="0" presId="urn:microsoft.com/office/officeart/2005/8/layout/radial4"/>
    <dgm:cxn modelId="{E0878C4E-B131-4967-B275-31B3779C3EAE}" type="presOf" srcId="{E92E32E1-ED4B-4CCF-B90A-765A2723A850}" destId="{AA05B175-FB4F-46DA-80E1-20B4E0B0F77B}" srcOrd="0" destOrd="0" presId="urn:microsoft.com/office/officeart/2005/8/layout/radial4"/>
    <dgm:cxn modelId="{8D35DF77-69C4-48FF-8558-85B25CB20F57}" type="presOf" srcId="{1E3048BD-C4E3-44ED-8926-0DF17DF0CCCA}" destId="{F67D2482-D730-4F9A-9655-81093A14D883}" srcOrd="0" destOrd="0" presId="urn:microsoft.com/office/officeart/2005/8/layout/radial4"/>
    <dgm:cxn modelId="{23240278-9C7D-463E-83B5-7849C7038D6C}" srcId="{1E3048BD-C4E3-44ED-8926-0DF17DF0CCCA}" destId="{9C15F307-8208-412B-81BC-9BD3F46238C6}" srcOrd="0" destOrd="0" parTransId="{85A8091E-95F9-44B0-B991-6732381D3453}" sibTransId="{E6E60833-5956-4A89-88C6-053B50BEF211}"/>
    <dgm:cxn modelId="{148142BC-D6C6-4C1A-A52A-06C42AAFED0D}" srcId="{9C15F307-8208-412B-81BC-9BD3F46238C6}" destId="{A97EDE91-9E80-427C-863E-BD8774B47802}" srcOrd="1" destOrd="0" parTransId="{D57BB9CA-3077-4363-BD8D-538DA6A66DC7}" sibTransId="{F09DAC47-EBF2-42C8-88D0-F54D27C1E2EE}"/>
    <dgm:cxn modelId="{5D01AAD1-A677-468E-A00C-604BDF010891}" type="presOf" srcId="{2659F438-960D-4E1C-8B45-79EF8AA18B05}" destId="{841AC532-C1E2-4CCA-9389-0B3C2CC5BD04}" srcOrd="0" destOrd="0" presId="urn:microsoft.com/office/officeart/2005/8/layout/radial4"/>
    <dgm:cxn modelId="{FFA41CE4-232B-40F3-8766-5633148B4CF5}" type="presParOf" srcId="{F67D2482-D730-4F9A-9655-81093A14D883}" destId="{791FFF0F-53CB-47B2-A2A0-E0FCC4AC5621}" srcOrd="0" destOrd="0" presId="urn:microsoft.com/office/officeart/2005/8/layout/radial4"/>
    <dgm:cxn modelId="{17FFD94D-A7E2-41A5-92D3-B74071D7AF55}" type="presParOf" srcId="{F67D2482-D730-4F9A-9655-81093A14D883}" destId="{2D807FC6-9FB1-429A-B839-7755756B892F}" srcOrd="1" destOrd="0" presId="urn:microsoft.com/office/officeart/2005/8/layout/radial4"/>
    <dgm:cxn modelId="{09EF6939-3A52-4D43-A2AC-B39BBA268FE3}" type="presParOf" srcId="{F67D2482-D730-4F9A-9655-81093A14D883}" destId="{8A5E9699-82CC-4FE3-AF27-BCDBDA29C7C0}" srcOrd="2" destOrd="0" presId="urn:microsoft.com/office/officeart/2005/8/layout/radial4"/>
    <dgm:cxn modelId="{538233EB-0116-425A-9AC0-5A6A850ED4FA}" type="presParOf" srcId="{F67D2482-D730-4F9A-9655-81093A14D883}" destId="{38E13DD3-2879-433E-AC54-F3AB68C0E93C}" srcOrd="3" destOrd="0" presId="urn:microsoft.com/office/officeart/2005/8/layout/radial4"/>
    <dgm:cxn modelId="{80B0E766-4C89-4492-B43B-D0D9232B4CA8}" type="presParOf" srcId="{F67D2482-D730-4F9A-9655-81093A14D883}" destId="{38A47D20-E2A7-402E-B38A-C98125890F2E}" srcOrd="4" destOrd="0" presId="urn:microsoft.com/office/officeart/2005/8/layout/radial4"/>
    <dgm:cxn modelId="{1E795809-36B4-492A-AF6C-D7AEE40A1836}" type="presParOf" srcId="{F67D2482-D730-4F9A-9655-81093A14D883}" destId="{AA05B175-FB4F-46DA-80E1-20B4E0B0F77B}" srcOrd="5" destOrd="0" presId="urn:microsoft.com/office/officeart/2005/8/layout/radial4"/>
    <dgm:cxn modelId="{7B251B20-2BC6-49FE-A7AB-E1F1CB84982C}" type="presParOf" srcId="{F67D2482-D730-4F9A-9655-81093A14D883}" destId="{841AC532-C1E2-4CCA-9389-0B3C2CC5BD04}"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E3048BD-C4E3-44ED-8926-0DF17DF0CCCA}"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9C15F307-8208-412B-81BC-9BD3F46238C6}">
      <dgm:prSet phldrT="[Text]"/>
      <dgm:spPr>
        <a:solidFill>
          <a:srgbClr val="0070C0"/>
        </a:solidFill>
      </dgm:spPr>
      <dgm:t>
        <a:bodyPr/>
        <a:lstStyle/>
        <a:p>
          <a:r>
            <a:rPr lang="en-US" dirty="0"/>
            <a:t>Y</a:t>
          </a:r>
        </a:p>
      </dgm:t>
    </dgm:pt>
    <dgm:pt modelId="{85A8091E-95F9-44B0-B991-6732381D3453}" type="parTrans" cxnId="{23240278-9C7D-463E-83B5-7849C7038D6C}">
      <dgm:prSet/>
      <dgm:spPr/>
      <dgm:t>
        <a:bodyPr/>
        <a:lstStyle/>
        <a:p>
          <a:endParaRPr lang="en-US"/>
        </a:p>
      </dgm:t>
    </dgm:pt>
    <dgm:pt modelId="{E6E60833-5956-4A89-88C6-053B50BEF211}" type="sibTrans" cxnId="{23240278-9C7D-463E-83B5-7849C7038D6C}">
      <dgm:prSet/>
      <dgm:spPr/>
      <dgm:t>
        <a:bodyPr/>
        <a:lstStyle/>
        <a:p>
          <a:endParaRPr lang="en-US"/>
        </a:p>
      </dgm:t>
    </dgm:pt>
    <dgm:pt modelId="{E4440587-8ECD-4F22-97F6-91A7C6A652BB}">
      <dgm:prSet phldrT="[Text]"/>
      <dgm:spPr>
        <a:solidFill>
          <a:srgbClr val="0070C0"/>
        </a:solidFill>
      </dgm:spPr>
      <dgm:t>
        <a:bodyPr/>
        <a:lstStyle/>
        <a:p>
          <a:r>
            <a:rPr lang="en-US" dirty="0"/>
            <a:t>X</a:t>
          </a:r>
        </a:p>
      </dgm:t>
    </dgm:pt>
    <dgm:pt modelId="{82AEC6DE-DC19-46D3-9B0F-B72F8F4E39BC}" type="parTrans" cxnId="{5A81A266-E1F6-4DA5-8756-BCCD74D4C8E1}">
      <dgm:prSet/>
      <dgm:spPr/>
      <dgm:t>
        <a:bodyPr/>
        <a:lstStyle/>
        <a:p>
          <a:endParaRPr lang="en-US"/>
        </a:p>
      </dgm:t>
    </dgm:pt>
    <dgm:pt modelId="{F9B52B72-06D5-428C-B3CC-D2445D533867}" type="sibTrans" cxnId="{5A81A266-E1F6-4DA5-8756-BCCD74D4C8E1}">
      <dgm:prSet/>
      <dgm:spPr/>
      <dgm:t>
        <a:bodyPr/>
        <a:lstStyle/>
        <a:p>
          <a:endParaRPr lang="en-US"/>
        </a:p>
      </dgm:t>
    </dgm:pt>
    <dgm:pt modelId="{A97EDE91-9E80-427C-863E-BD8774B47802}">
      <dgm:prSet phldrT="[Text]"/>
      <dgm:spPr>
        <a:solidFill>
          <a:srgbClr val="0070C0"/>
        </a:solidFill>
      </dgm:spPr>
      <dgm:t>
        <a:bodyPr/>
        <a:lstStyle/>
        <a:p>
          <a:r>
            <a:rPr lang="en-US" dirty="0"/>
            <a:t>X</a:t>
          </a:r>
        </a:p>
      </dgm:t>
    </dgm:pt>
    <dgm:pt modelId="{D57BB9CA-3077-4363-BD8D-538DA6A66DC7}" type="parTrans" cxnId="{148142BC-D6C6-4C1A-A52A-06C42AAFED0D}">
      <dgm:prSet/>
      <dgm:spPr/>
      <dgm:t>
        <a:bodyPr/>
        <a:lstStyle/>
        <a:p>
          <a:endParaRPr lang="en-US"/>
        </a:p>
      </dgm:t>
    </dgm:pt>
    <dgm:pt modelId="{F09DAC47-EBF2-42C8-88D0-F54D27C1E2EE}" type="sibTrans" cxnId="{148142BC-D6C6-4C1A-A52A-06C42AAFED0D}">
      <dgm:prSet/>
      <dgm:spPr/>
      <dgm:t>
        <a:bodyPr/>
        <a:lstStyle/>
        <a:p>
          <a:endParaRPr lang="en-US"/>
        </a:p>
      </dgm:t>
    </dgm:pt>
    <dgm:pt modelId="{2659F438-960D-4E1C-8B45-79EF8AA18B05}">
      <dgm:prSet phldrT="[Text]"/>
      <dgm:spPr>
        <a:solidFill>
          <a:srgbClr val="0070C0"/>
        </a:solidFill>
      </dgm:spPr>
      <dgm:t>
        <a:bodyPr/>
        <a:lstStyle/>
        <a:p>
          <a:r>
            <a:rPr lang="en-US" dirty="0"/>
            <a:t>X</a:t>
          </a:r>
        </a:p>
      </dgm:t>
    </dgm:pt>
    <dgm:pt modelId="{E92E32E1-ED4B-4CCF-B90A-765A2723A850}" type="parTrans" cxnId="{7AA5C925-97B0-47B6-A1E4-B13B326F3C4A}">
      <dgm:prSet/>
      <dgm:spPr/>
      <dgm:t>
        <a:bodyPr/>
        <a:lstStyle/>
        <a:p>
          <a:endParaRPr lang="en-US"/>
        </a:p>
      </dgm:t>
    </dgm:pt>
    <dgm:pt modelId="{AB55EA0E-5F72-4AAD-86E9-744BBB20F09C}" type="sibTrans" cxnId="{7AA5C925-97B0-47B6-A1E4-B13B326F3C4A}">
      <dgm:prSet/>
      <dgm:spPr/>
      <dgm:t>
        <a:bodyPr/>
        <a:lstStyle/>
        <a:p>
          <a:endParaRPr lang="en-US"/>
        </a:p>
      </dgm:t>
    </dgm:pt>
    <dgm:pt modelId="{F67D2482-D730-4F9A-9655-81093A14D883}" type="pres">
      <dgm:prSet presAssocID="{1E3048BD-C4E3-44ED-8926-0DF17DF0CCCA}" presName="cycle" presStyleCnt="0">
        <dgm:presLayoutVars>
          <dgm:chMax val="1"/>
          <dgm:dir/>
          <dgm:animLvl val="ctr"/>
          <dgm:resizeHandles val="exact"/>
        </dgm:presLayoutVars>
      </dgm:prSet>
      <dgm:spPr/>
    </dgm:pt>
    <dgm:pt modelId="{791FFF0F-53CB-47B2-A2A0-E0FCC4AC5621}" type="pres">
      <dgm:prSet presAssocID="{9C15F307-8208-412B-81BC-9BD3F46238C6}" presName="centerShape" presStyleLbl="node0" presStyleIdx="0" presStyleCnt="1"/>
      <dgm:spPr/>
    </dgm:pt>
    <dgm:pt modelId="{2D807FC6-9FB1-429A-B839-7755756B892F}" type="pres">
      <dgm:prSet presAssocID="{82AEC6DE-DC19-46D3-9B0F-B72F8F4E39BC}" presName="parTrans" presStyleLbl="bgSibTrans2D1" presStyleIdx="0" presStyleCnt="3"/>
      <dgm:spPr/>
    </dgm:pt>
    <dgm:pt modelId="{8A5E9699-82CC-4FE3-AF27-BCDBDA29C7C0}" type="pres">
      <dgm:prSet presAssocID="{E4440587-8ECD-4F22-97F6-91A7C6A652BB}" presName="node" presStyleLbl="node1" presStyleIdx="0" presStyleCnt="3">
        <dgm:presLayoutVars>
          <dgm:bulletEnabled val="1"/>
        </dgm:presLayoutVars>
      </dgm:prSet>
      <dgm:spPr/>
    </dgm:pt>
    <dgm:pt modelId="{38E13DD3-2879-433E-AC54-F3AB68C0E93C}" type="pres">
      <dgm:prSet presAssocID="{D57BB9CA-3077-4363-BD8D-538DA6A66DC7}" presName="parTrans" presStyleLbl="bgSibTrans2D1" presStyleIdx="1" presStyleCnt="3"/>
      <dgm:spPr/>
    </dgm:pt>
    <dgm:pt modelId="{38A47D20-E2A7-402E-B38A-C98125890F2E}" type="pres">
      <dgm:prSet presAssocID="{A97EDE91-9E80-427C-863E-BD8774B47802}" presName="node" presStyleLbl="node1" presStyleIdx="1" presStyleCnt="3">
        <dgm:presLayoutVars>
          <dgm:bulletEnabled val="1"/>
        </dgm:presLayoutVars>
      </dgm:prSet>
      <dgm:spPr/>
    </dgm:pt>
    <dgm:pt modelId="{AA05B175-FB4F-46DA-80E1-20B4E0B0F77B}" type="pres">
      <dgm:prSet presAssocID="{E92E32E1-ED4B-4CCF-B90A-765A2723A850}" presName="parTrans" presStyleLbl="bgSibTrans2D1" presStyleIdx="2" presStyleCnt="3"/>
      <dgm:spPr/>
    </dgm:pt>
    <dgm:pt modelId="{841AC532-C1E2-4CCA-9389-0B3C2CC5BD04}" type="pres">
      <dgm:prSet presAssocID="{2659F438-960D-4E1C-8B45-79EF8AA18B05}" presName="node" presStyleLbl="node1" presStyleIdx="2" presStyleCnt="3">
        <dgm:presLayoutVars>
          <dgm:bulletEnabled val="1"/>
        </dgm:presLayoutVars>
      </dgm:prSet>
      <dgm:spPr/>
    </dgm:pt>
  </dgm:ptLst>
  <dgm:cxnLst>
    <dgm:cxn modelId="{6A199E0F-1C55-4D90-94E8-FA319D07FB64}" type="presOf" srcId="{9C15F307-8208-412B-81BC-9BD3F46238C6}" destId="{791FFF0F-53CB-47B2-A2A0-E0FCC4AC5621}" srcOrd="0" destOrd="0" presId="urn:microsoft.com/office/officeart/2005/8/layout/radial4"/>
    <dgm:cxn modelId="{0F6FE611-CD83-4475-993D-AB6AC9389B7B}" type="presOf" srcId="{A97EDE91-9E80-427C-863E-BD8774B47802}" destId="{38A47D20-E2A7-402E-B38A-C98125890F2E}" srcOrd="0" destOrd="0" presId="urn:microsoft.com/office/officeart/2005/8/layout/radial4"/>
    <dgm:cxn modelId="{7AA5C925-97B0-47B6-A1E4-B13B326F3C4A}" srcId="{9C15F307-8208-412B-81BC-9BD3F46238C6}" destId="{2659F438-960D-4E1C-8B45-79EF8AA18B05}" srcOrd="2" destOrd="0" parTransId="{E92E32E1-ED4B-4CCF-B90A-765A2723A850}" sibTransId="{AB55EA0E-5F72-4AAD-86E9-744BBB20F09C}"/>
    <dgm:cxn modelId="{2081A82C-AD43-42EC-80E6-FBCB7DA7BBC4}" type="presOf" srcId="{E92E32E1-ED4B-4CCF-B90A-765A2723A850}" destId="{AA05B175-FB4F-46DA-80E1-20B4E0B0F77B}" srcOrd="0" destOrd="0" presId="urn:microsoft.com/office/officeart/2005/8/layout/radial4"/>
    <dgm:cxn modelId="{5A81A266-E1F6-4DA5-8756-BCCD74D4C8E1}" srcId="{9C15F307-8208-412B-81BC-9BD3F46238C6}" destId="{E4440587-8ECD-4F22-97F6-91A7C6A652BB}" srcOrd="0" destOrd="0" parTransId="{82AEC6DE-DC19-46D3-9B0F-B72F8F4E39BC}" sibTransId="{F9B52B72-06D5-428C-B3CC-D2445D533867}"/>
    <dgm:cxn modelId="{B2D38255-C998-496D-8060-E8ADBCC621F1}" type="presOf" srcId="{82AEC6DE-DC19-46D3-9B0F-B72F8F4E39BC}" destId="{2D807FC6-9FB1-429A-B839-7755756B892F}" srcOrd="0" destOrd="0" presId="urn:microsoft.com/office/officeart/2005/8/layout/radial4"/>
    <dgm:cxn modelId="{23240278-9C7D-463E-83B5-7849C7038D6C}" srcId="{1E3048BD-C4E3-44ED-8926-0DF17DF0CCCA}" destId="{9C15F307-8208-412B-81BC-9BD3F46238C6}" srcOrd="0" destOrd="0" parTransId="{85A8091E-95F9-44B0-B991-6732381D3453}" sibTransId="{E6E60833-5956-4A89-88C6-053B50BEF211}"/>
    <dgm:cxn modelId="{148142BC-D6C6-4C1A-A52A-06C42AAFED0D}" srcId="{9C15F307-8208-412B-81BC-9BD3F46238C6}" destId="{A97EDE91-9E80-427C-863E-BD8774B47802}" srcOrd="1" destOrd="0" parTransId="{D57BB9CA-3077-4363-BD8D-538DA6A66DC7}" sibTransId="{F09DAC47-EBF2-42C8-88D0-F54D27C1E2EE}"/>
    <dgm:cxn modelId="{7D6D0BBE-C2CB-4DFC-8824-105C8E975BCD}" type="presOf" srcId="{1E3048BD-C4E3-44ED-8926-0DF17DF0CCCA}" destId="{F67D2482-D730-4F9A-9655-81093A14D883}" srcOrd="0" destOrd="0" presId="urn:microsoft.com/office/officeart/2005/8/layout/radial4"/>
    <dgm:cxn modelId="{ADF142D2-BEB1-4B61-8F25-23651851884E}" type="presOf" srcId="{D57BB9CA-3077-4363-BD8D-538DA6A66DC7}" destId="{38E13DD3-2879-433E-AC54-F3AB68C0E93C}" srcOrd="0" destOrd="0" presId="urn:microsoft.com/office/officeart/2005/8/layout/radial4"/>
    <dgm:cxn modelId="{2A080EE3-B4CF-4E3D-94F2-B6196104E1DB}" type="presOf" srcId="{E4440587-8ECD-4F22-97F6-91A7C6A652BB}" destId="{8A5E9699-82CC-4FE3-AF27-BCDBDA29C7C0}" srcOrd="0" destOrd="0" presId="urn:microsoft.com/office/officeart/2005/8/layout/radial4"/>
    <dgm:cxn modelId="{22ABACE3-06AF-4C65-AB7D-28AADB8AD894}" type="presOf" srcId="{2659F438-960D-4E1C-8B45-79EF8AA18B05}" destId="{841AC532-C1E2-4CCA-9389-0B3C2CC5BD04}" srcOrd="0" destOrd="0" presId="urn:microsoft.com/office/officeart/2005/8/layout/radial4"/>
    <dgm:cxn modelId="{8ECDE4C6-98D1-415F-9CBF-E3E3C36B31D9}" type="presParOf" srcId="{F67D2482-D730-4F9A-9655-81093A14D883}" destId="{791FFF0F-53CB-47B2-A2A0-E0FCC4AC5621}" srcOrd="0" destOrd="0" presId="urn:microsoft.com/office/officeart/2005/8/layout/radial4"/>
    <dgm:cxn modelId="{C678A619-E207-4E18-850E-47063B780484}" type="presParOf" srcId="{F67D2482-D730-4F9A-9655-81093A14D883}" destId="{2D807FC6-9FB1-429A-B839-7755756B892F}" srcOrd="1" destOrd="0" presId="urn:microsoft.com/office/officeart/2005/8/layout/radial4"/>
    <dgm:cxn modelId="{08AE24F9-31FD-41F5-8517-6020CA86DC5F}" type="presParOf" srcId="{F67D2482-D730-4F9A-9655-81093A14D883}" destId="{8A5E9699-82CC-4FE3-AF27-BCDBDA29C7C0}" srcOrd="2" destOrd="0" presId="urn:microsoft.com/office/officeart/2005/8/layout/radial4"/>
    <dgm:cxn modelId="{68349473-50E5-4884-A700-6273FA480933}" type="presParOf" srcId="{F67D2482-D730-4F9A-9655-81093A14D883}" destId="{38E13DD3-2879-433E-AC54-F3AB68C0E93C}" srcOrd="3" destOrd="0" presId="urn:microsoft.com/office/officeart/2005/8/layout/radial4"/>
    <dgm:cxn modelId="{C6166241-882B-46EE-AEBF-B7EACC3658E0}" type="presParOf" srcId="{F67D2482-D730-4F9A-9655-81093A14D883}" destId="{38A47D20-E2A7-402E-B38A-C98125890F2E}" srcOrd="4" destOrd="0" presId="urn:microsoft.com/office/officeart/2005/8/layout/radial4"/>
    <dgm:cxn modelId="{7DBB2D08-2ADE-44D1-8096-FD71E448CBEF}" type="presParOf" srcId="{F67D2482-D730-4F9A-9655-81093A14D883}" destId="{AA05B175-FB4F-46DA-80E1-20B4E0B0F77B}" srcOrd="5" destOrd="0" presId="urn:microsoft.com/office/officeart/2005/8/layout/radial4"/>
    <dgm:cxn modelId="{DF11C825-3109-4D68-9BBE-F51B227232AA}" type="presParOf" srcId="{F67D2482-D730-4F9A-9655-81093A14D883}" destId="{841AC532-C1E2-4CCA-9389-0B3C2CC5BD04}"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E3048BD-C4E3-44ED-8926-0DF17DF0CCCA}"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9C15F307-8208-412B-81BC-9BD3F46238C6}">
      <dgm:prSet phldrT="[Text]"/>
      <dgm:spPr>
        <a:solidFill>
          <a:srgbClr val="6CD3D3"/>
        </a:solidFill>
      </dgm:spPr>
      <dgm:t>
        <a:bodyPr/>
        <a:lstStyle/>
        <a:p>
          <a:r>
            <a:rPr lang="en-US" dirty="0"/>
            <a:t>Y</a:t>
          </a:r>
        </a:p>
      </dgm:t>
    </dgm:pt>
    <dgm:pt modelId="{85A8091E-95F9-44B0-B991-6732381D3453}" type="parTrans" cxnId="{23240278-9C7D-463E-83B5-7849C7038D6C}">
      <dgm:prSet/>
      <dgm:spPr/>
      <dgm:t>
        <a:bodyPr/>
        <a:lstStyle/>
        <a:p>
          <a:endParaRPr lang="en-US"/>
        </a:p>
      </dgm:t>
    </dgm:pt>
    <dgm:pt modelId="{E6E60833-5956-4A89-88C6-053B50BEF211}" type="sibTrans" cxnId="{23240278-9C7D-463E-83B5-7849C7038D6C}">
      <dgm:prSet/>
      <dgm:spPr/>
      <dgm:t>
        <a:bodyPr/>
        <a:lstStyle/>
        <a:p>
          <a:endParaRPr lang="en-US"/>
        </a:p>
      </dgm:t>
    </dgm:pt>
    <dgm:pt modelId="{E4440587-8ECD-4F22-97F6-91A7C6A652BB}">
      <dgm:prSet phldrT="[Text]"/>
      <dgm:spPr>
        <a:solidFill>
          <a:srgbClr val="6CD3D3"/>
        </a:solidFill>
      </dgm:spPr>
      <dgm:t>
        <a:bodyPr/>
        <a:lstStyle/>
        <a:p>
          <a:r>
            <a:rPr lang="en-US" dirty="0"/>
            <a:t>X</a:t>
          </a:r>
        </a:p>
      </dgm:t>
    </dgm:pt>
    <dgm:pt modelId="{82AEC6DE-DC19-46D3-9B0F-B72F8F4E39BC}" type="parTrans" cxnId="{5A81A266-E1F6-4DA5-8756-BCCD74D4C8E1}">
      <dgm:prSet/>
      <dgm:spPr/>
      <dgm:t>
        <a:bodyPr/>
        <a:lstStyle/>
        <a:p>
          <a:endParaRPr lang="en-US"/>
        </a:p>
      </dgm:t>
    </dgm:pt>
    <dgm:pt modelId="{F9B52B72-06D5-428C-B3CC-D2445D533867}" type="sibTrans" cxnId="{5A81A266-E1F6-4DA5-8756-BCCD74D4C8E1}">
      <dgm:prSet/>
      <dgm:spPr/>
      <dgm:t>
        <a:bodyPr/>
        <a:lstStyle/>
        <a:p>
          <a:endParaRPr lang="en-US"/>
        </a:p>
      </dgm:t>
    </dgm:pt>
    <dgm:pt modelId="{A97EDE91-9E80-427C-863E-BD8774B47802}">
      <dgm:prSet phldrT="[Text]"/>
      <dgm:spPr>
        <a:solidFill>
          <a:srgbClr val="6CD3D3"/>
        </a:solidFill>
      </dgm:spPr>
      <dgm:t>
        <a:bodyPr/>
        <a:lstStyle/>
        <a:p>
          <a:r>
            <a:rPr lang="en-US" dirty="0"/>
            <a:t>X</a:t>
          </a:r>
        </a:p>
      </dgm:t>
    </dgm:pt>
    <dgm:pt modelId="{D57BB9CA-3077-4363-BD8D-538DA6A66DC7}" type="parTrans" cxnId="{148142BC-D6C6-4C1A-A52A-06C42AAFED0D}">
      <dgm:prSet/>
      <dgm:spPr/>
      <dgm:t>
        <a:bodyPr/>
        <a:lstStyle/>
        <a:p>
          <a:endParaRPr lang="en-US"/>
        </a:p>
      </dgm:t>
    </dgm:pt>
    <dgm:pt modelId="{F09DAC47-EBF2-42C8-88D0-F54D27C1E2EE}" type="sibTrans" cxnId="{148142BC-D6C6-4C1A-A52A-06C42AAFED0D}">
      <dgm:prSet/>
      <dgm:spPr/>
      <dgm:t>
        <a:bodyPr/>
        <a:lstStyle/>
        <a:p>
          <a:endParaRPr lang="en-US"/>
        </a:p>
      </dgm:t>
    </dgm:pt>
    <dgm:pt modelId="{2659F438-960D-4E1C-8B45-79EF8AA18B05}">
      <dgm:prSet phldrT="[Text]"/>
      <dgm:spPr>
        <a:solidFill>
          <a:srgbClr val="6CD3D3"/>
        </a:solidFill>
      </dgm:spPr>
      <dgm:t>
        <a:bodyPr/>
        <a:lstStyle/>
        <a:p>
          <a:r>
            <a:rPr lang="en-US" dirty="0"/>
            <a:t>X</a:t>
          </a:r>
        </a:p>
      </dgm:t>
    </dgm:pt>
    <dgm:pt modelId="{E92E32E1-ED4B-4CCF-B90A-765A2723A850}" type="parTrans" cxnId="{7AA5C925-97B0-47B6-A1E4-B13B326F3C4A}">
      <dgm:prSet/>
      <dgm:spPr/>
      <dgm:t>
        <a:bodyPr/>
        <a:lstStyle/>
        <a:p>
          <a:endParaRPr lang="en-US"/>
        </a:p>
      </dgm:t>
    </dgm:pt>
    <dgm:pt modelId="{AB55EA0E-5F72-4AAD-86E9-744BBB20F09C}" type="sibTrans" cxnId="{7AA5C925-97B0-47B6-A1E4-B13B326F3C4A}">
      <dgm:prSet/>
      <dgm:spPr/>
      <dgm:t>
        <a:bodyPr/>
        <a:lstStyle/>
        <a:p>
          <a:endParaRPr lang="en-US"/>
        </a:p>
      </dgm:t>
    </dgm:pt>
    <dgm:pt modelId="{F67D2482-D730-4F9A-9655-81093A14D883}" type="pres">
      <dgm:prSet presAssocID="{1E3048BD-C4E3-44ED-8926-0DF17DF0CCCA}" presName="cycle" presStyleCnt="0">
        <dgm:presLayoutVars>
          <dgm:chMax val="1"/>
          <dgm:dir/>
          <dgm:animLvl val="ctr"/>
          <dgm:resizeHandles val="exact"/>
        </dgm:presLayoutVars>
      </dgm:prSet>
      <dgm:spPr/>
    </dgm:pt>
    <dgm:pt modelId="{791FFF0F-53CB-47B2-A2A0-E0FCC4AC5621}" type="pres">
      <dgm:prSet presAssocID="{9C15F307-8208-412B-81BC-9BD3F46238C6}" presName="centerShape" presStyleLbl="node0" presStyleIdx="0" presStyleCnt="1"/>
      <dgm:spPr/>
    </dgm:pt>
    <dgm:pt modelId="{2D807FC6-9FB1-429A-B839-7755756B892F}" type="pres">
      <dgm:prSet presAssocID="{82AEC6DE-DC19-46D3-9B0F-B72F8F4E39BC}" presName="parTrans" presStyleLbl="bgSibTrans2D1" presStyleIdx="0" presStyleCnt="3"/>
      <dgm:spPr/>
    </dgm:pt>
    <dgm:pt modelId="{8A5E9699-82CC-4FE3-AF27-BCDBDA29C7C0}" type="pres">
      <dgm:prSet presAssocID="{E4440587-8ECD-4F22-97F6-91A7C6A652BB}" presName="node" presStyleLbl="node1" presStyleIdx="0" presStyleCnt="3">
        <dgm:presLayoutVars>
          <dgm:bulletEnabled val="1"/>
        </dgm:presLayoutVars>
      </dgm:prSet>
      <dgm:spPr/>
    </dgm:pt>
    <dgm:pt modelId="{38E13DD3-2879-433E-AC54-F3AB68C0E93C}" type="pres">
      <dgm:prSet presAssocID="{D57BB9CA-3077-4363-BD8D-538DA6A66DC7}" presName="parTrans" presStyleLbl="bgSibTrans2D1" presStyleIdx="1" presStyleCnt="3"/>
      <dgm:spPr/>
    </dgm:pt>
    <dgm:pt modelId="{38A47D20-E2A7-402E-B38A-C98125890F2E}" type="pres">
      <dgm:prSet presAssocID="{A97EDE91-9E80-427C-863E-BD8774B47802}" presName="node" presStyleLbl="node1" presStyleIdx="1" presStyleCnt="3">
        <dgm:presLayoutVars>
          <dgm:bulletEnabled val="1"/>
        </dgm:presLayoutVars>
      </dgm:prSet>
      <dgm:spPr/>
    </dgm:pt>
    <dgm:pt modelId="{AA05B175-FB4F-46DA-80E1-20B4E0B0F77B}" type="pres">
      <dgm:prSet presAssocID="{E92E32E1-ED4B-4CCF-B90A-765A2723A850}" presName="parTrans" presStyleLbl="bgSibTrans2D1" presStyleIdx="2" presStyleCnt="3"/>
      <dgm:spPr/>
    </dgm:pt>
    <dgm:pt modelId="{841AC532-C1E2-4CCA-9389-0B3C2CC5BD04}" type="pres">
      <dgm:prSet presAssocID="{2659F438-960D-4E1C-8B45-79EF8AA18B05}" presName="node" presStyleLbl="node1" presStyleIdx="2" presStyleCnt="3">
        <dgm:presLayoutVars>
          <dgm:bulletEnabled val="1"/>
        </dgm:presLayoutVars>
      </dgm:prSet>
      <dgm:spPr/>
    </dgm:pt>
  </dgm:ptLst>
  <dgm:cxnLst>
    <dgm:cxn modelId="{34669E01-ED08-4E23-BA12-5F8C049D31CB}" type="presOf" srcId="{E4440587-8ECD-4F22-97F6-91A7C6A652BB}" destId="{8A5E9699-82CC-4FE3-AF27-BCDBDA29C7C0}" srcOrd="0" destOrd="0" presId="urn:microsoft.com/office/officeart/2005/8/layout/radial4"/>
    <dgm:cxn modelId="{7AA5C925-97B0-47B6-A1E4-B13B326F3C4A}" srcId="{9C15F307-8208-412B-81BC-9BD3F46238C6}" destId="{2659F438-960D-4E1C-8B45-79EF8AA18B05}" srcOrd="2" destOrd="0" parTransId="{E92E32E1-ED4B-4CCF-B90A-765A2723A850}" sibTransId="{AB55EA0E-5F72-4AAD-86E9-744BBB20F09C}"/>
    <dgm:cxn modelId="{D928D129-34A6-45D7-84CE-F6B50267FC03}" type="presOf" srcId="{E92E32E1-ED4B-4CCF-B90A-765A2723A850}" destId="{AA05B175-FB4F-46DA-80E1-20B4E0B0F77B}" srcOrd="0" destOrd="0" presId="urn:microsoft.com/office/officeart/2005/8/layout/radial4"/>
    <dgm:cxn modelId="{5A81A266-E1F6-4DA5-8756-BCCD74D4C8E1}" srcId="{9C15F307-8208-412B-81BC-9BD3F46238C6}" destId="{E4440587-8ECD-4F22-97F6-91A7C6A652BB}" srcOrd="0" destOrd="0" parTransId="{82AEC6DE-DC19-46D3-9B0F-B72F8F4E39BC}" sibTransId="{F9B52B72-06D5-428C-B3CC-D2445D533867}"/>
    <dgm:cxn modelId="{23240278-9C7D-463E-83B5-7849C7038D6C}" srcId="{1E3048BD-C4E3-44ED-8926-0DF17DF0CCCA}" destId="{9C15F307-8208-412B-81BC-9BD3F46238C6}" srcOrd="0" destOrd="0" parTransId="{85A8091E-95F9-44B0-B991-6732381D3453}" sibTransId="{E6E60833-5956-4A89-88C6-053B50BEF211}"/>
    <dgm:cxn modelId="{61292880-FE7A-44FB-8F56-9BF234B68A70}" type="presOf" srcId="{2659F438-960D-4E1C-8B45-79EF8AA18B05}" destId="{841AC532-C1E2-4CCA-9389-0B3C2CC5BD04}" srcOrd="0" destOrd="0" presId="urn:microsoft.com/office/officeart/2005/8/layout/radial4"/>
    <dgm:cxn modelId="{97BBE98A-E7FF-4443-AA14-2C79519E9C1E}" type="presOf" srcId="{82AEC6DE-DC19-46D3-9B0F-B72F8F4E39BC}" destId="{2D807FC6-9FB1-429A-B839-7755756B892F}" srcOrd="0" destOrd="0" presId="urn:microsoft.com/office/officeart/2005/8/layout/radial4"/>
    <dgm:cxn modelId="{377AF58E-4460-4616-B648-31E3BA7AB1EF}" type="presOf" srcId="{D57BB9CA-3077-4363-BD8D-538DA6A66DC7}" destId="{38E13DD3-2879-433E-AC54-F3AB68C0E93C}" srcOrd="0" destOrd="0" presId="urn:microsoft.com/office/officeart/2005/8/layout/radial4"/>
    <dgm:cxn modelId="{791D479A-D71F-4891-A0D5-7A4DAD191070}" type="presOf" srcId="{1E3048BD-C4E3-44ED-8926-0DF17DF0CCCA}" destId="{F67D2482-D730-4F9A-9655-81093A14D883}" srcOrd="0" destOrd="0" presId="urn:microsoft.com/office/officeart/2005/8/layout/radial4"/>
    <dgm:cxn modelId="{584DC3BA-5904-4FAC-A123-CD77C3114C95}" type="presOf" srcId="{9C15F307-8208-412B-81BC-9BD3F46238C6}" destId="{791FFF0F-53CB-47B2-A2A0-E0FCC4AC5621}" srcOrd="0" destOrd="0" presId="urn:microsoft.com/office/officeart/2005/8/layout/radial4"/>
    <dgm:cxn modelId="{148142BC-D6C6-4C1A-A52A-06C42AAFED0D}" srcId="{9C15F307-8208-412B-81BC-9BD3F46238C6}" destId="{A97EDE91-9E80-427C-863E-BD8774B47802}" srcOrd="1" destOrd="0" parTransId="{D57BB9CA-3077-4363-BD8D-538DA6A66DC7}" sibTransId="{F09DAC47-EBF2-42C8-88D0-F54D27C1E2EE}"/>
    <dgm:cxn modelId="{83EFF4E3-F4AE-4C3D-903A-ED9AAE1A261B}" type="presOf" srcId="{A97EDE91-9E80-427C-863E-BD8774B47802}" destId="{38A47D20-E2A7-402E-B38A-C98125890F2E}" srcOrd="0" destOrd="0" presId="urn:microsoft.com/office/officeart/2005/8/layout/radial4"/>
    <dgm:cxn modelId="{AF4BD7C8-ACA1-473B-971E-BB812F8BE4B1}" type="presParOf" srcId="{F67D2482-D730-4F9A-9655-81093A14D883}" destId="{791FFF0F-53CB-47B2-A2A0-E0FCC4AC5621}" srcOrd="0" destOrd="0" presId="urn:microsoft.com/office/officeart/2005/8/layout/radial4"/>
    <dgm:cxn modelId="{90DE116F-1E57-4B14-B920-52C3DC9E62EB}" type="presParOf" srcId="{F67D2482-D730-4F9A-9655-81093A14D883}" destId="{2D807FC6-9FB1-429A-B839-7755756B892F}" srcOrd="1" destOrd="0" presId="urn:microsoft.com/office/officeart/2005/8/layout/radial4"/>
    <dgm:cxn modelId="{37141577-4BA6-4944-99F2-612347650883}" type="presParOf" srcId="{F67D2482-D730-4F9A-9655-81093A14D883}" destId="{8A5E9699-82CC-4FE3-AF27-BCDBDA29C7C0}" srcOrd="2" destOrd="0" presId="urn:microsoft.com/office/officeart/2005/8/layout/radial4"/>
    <dgm:cxn modelId="{04D63462-E9C5-40D0-9688-B86F565B8A72}" type="presParOf" srcId="{F67D2482-D730-4F9A-9655-81093A14D883}" destId="{38E13DD3-2879-433E-AC54-F3AB68C0E93C}" srcOrd="3" destOrd="0" presId="urn:microsoft.com/office/officeart/2005/8/layout/radial4"/>
    <dgm:cxn modelId="{3823D516-7CD7-46FA-85C6-22B274E3A2C3}" type="presParOf" srcId="{F67D2482-D730-4F9A-9655-81093A14D883}" destId="{38A47D20-E2A7-402E-B38A-C98125890F2E}" srcOrd="4" destOrd="0" presId="urn:microsoft.com/office/officeart/2005/8/layout/radial4"/>
    <dgm:cxn modelId="{C97E01AD-6921-4D96-840F-E4945A961C97}" type="presParOf" srcId="{F67D2482-D730-4F9A-9655-81093A14D883}" destId="{AA05B175-FB4F-46DA-80E1-20B4E0B0F77B}" srcOrd="5" destOrd="0" presId="urn:microsoft.com/office/officeart/2005/8/layout/radial4"/>
    <dgm:cxn modelId="{39AF438D-4014-45D3-BBBB-7951A0825C24}" type="presParOf" srcId="{F67D2482-D730-4F9A-9655-81093A14D883}" destId="{841AC532-C1E2-4CCA-9389-0B3C2CC5BD04}" srcOrd="6" destOrd="0" presId="urn:microsoft.com/office/officeart/2005/8/layout/radial4"/>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093DC65-3D4A-425B-8C8D-1EF39805FA2D}" type="doc">
      <dgm:prSet loTypeId="urn:microsoft.com/office/officeart/2005/8/layout/hList7" loCatId="process" qsTypeId="urn:microsoft.com/office/officeart/2005/8/quickstyle/simple1" qsCatId="simple" csTypeId="urn:microsoft.com/office/officeart/2005/8/colors/accent1_2" csCatId="accent1" phldr="1"/>
      <dgm:spPr/>
    </dgm:pt>
    <dgm:pt modelId="{6C451EEC-85BB-4DCB-B6C6-93203F2E8016}">
      <dgm:prSet phldrT="[Text]"/>
      <dgm:spPr>
        <a:solidFill>
          <a:srgbClr val="6CD3D3"/>
        </a:solidFill>
      </dgm:spPr>
      <dgm:t>
        <a:bodyPr/>
        <a:lstStyle/>
        <a:p>
          <a:endParaRPr lang="en-US" dirty="0"/>
        </a:p>
      </dgm:t>
    </dgm:pt>
    <dgm:pt modelId="{09B84387-85D3-479E-B7FD-B96DA84EAD6D}" type="parTrans" cxnId="{3BA44AA2-7549-4EF7-8E59-B0D8CB19B369}">
      <dgm:prSet/>
      <dgm:spPr/>
      <dgm:t>
        <a:bodyPr/>
        <a:lstStyle/>
        <a:p>
          <a:endParaRPr lang="en-US"/>
        </a:p>
      </dgm:t>
    </dgm:pt>
    <dgm:pt modelId="{2C7CC725-3207-4FD9-8754-DECE103C7287}" type="sibTrans" cxnId="{3BA44AA2-7549-4EF7-8E59-B0D8CB19B369}">
      <dgm:prSet/>
      <dgm:spPr/>
      <dgm:t>
        <a:bodyPr/>
        <a:lstStyle/>
        <a:p>
          <a:endParaRPr lang="en-US"/>
        </a:p>
      </dgm:t>
    </dgm:pt>
    <dgm:pt modelId="{09CFC03A-78D7-48F9-9E73-D52F800F4E7B}">
      <dgm:prSet phldrT="[Text]" phldr="1"/>
      <dgm:spPr>
        <a:solidFill>
          <a:srgbClr val="28DC93"/>
        </a:solidFill>
      </dgm:spPr>
      <dgm:t>
        <a:bodyPr/>
        <a:lstStyle/>
        <a:p>
          <a:endParaRPr lang="en-US" dirty="0"/>
        </a:p>
      </dgm:t>
    </dgm:pt>
    <dgm:pt modelId="{408E06CD-FB69-458C-A391-A5E72858F728}" type="parTrans" cxnId="{70737735-DA80-4EED-B853-187E27DD908D}">
      <dgm:prSet/>
      <dgm:spPr/>
      <dgm:t>
        <a:bodyPr/>
        <a:lstStyle/>
        <a:p>
          <a:endParaRPr lang="en-US"/>
        </a:p>
      </dgm:t>
    </dgm:pt>
    <dgm:pt modelId="{EC59AD56-FB86-455C-92EB-8DD0C68ACD37}" type="sibTrans" cxnId="{70737735-DA80-4EED-B853-187E27DD908D}">
      <dgm:prSet/>
      <dgm:spPr/>
      <dgm:t>
        <a:bodyPr/>
        <a:lstStyle/>
        <a:p>
          <a:endParaRPr lang="en-US"/>
        </a:p>
      </dgm:t>
    </dgm:pt>
    <dgm:pt modelId="{3F9C2A12-409D-401A-B975-FEB0B7EC63DB}">
      <dgm:prSet phldrT="[Text]"/>
      <dgm:spPr/>
      <dgm:t>
        <a:bodyPr/>
        <a:lstStyle/>
        <a:p>
          <a:endParaRPr lang="en-US" dirty="0"/>
        </a:p>
      </dgm:t>
    </dgm:pt>
    <dgm:pt modelId="{27D2545D-82BB-4EFE-8706-47EB92E93406}" type="sibTrans" cxnId="{C7293EED-4B0A-4AB7-8569-9A73D4383CDE}">
      <dgm:prSet/>
      <dgm:spPr/>
      <dgm:t>
        <a:bodyPr/>
        <a:lstStyle/>
        <a:p>
          <a:endParaRPr lang="en-US"/>
        </a:p>
      </dgm:t>
    </dgm:pt>
    <dgm:pt modelId="{AB18A17C-1DA2-41DA-AC95-8F525C60D726}" type="parTrans" cxnId="{C7293EED-4B0A-4AB7-8569-9A73D4383CDE}">
      <dgm:prSet/>
      <dgm:spPr/>
      <dgm:t>
        <a:bodyPr/>
        <a:lstStyle/>
        <a:p>
          <a:endParaRPr lang="en-US"/>
        </a:p>
      </dgm:t>
    </dgm:pt>
    <dgm:pt modelId="{EC0610B2-047D-4A56-BDF4-A580EFE5495F}" type="pres">
      <dgm:prSet presAssocID="{8093DC65-3D4A-425B-8C8D-1EF39805FA2D}" presName="Name0" presStyleCnt="0">
        <dgm:presLayoutVars>
          <dgm:dir/>
          <dgm:resizeHandles val="exact"/>
        </dgm:presLayoutVars>
      </dgm:prSet>
      <dgm:spPr/>
    </dgm:pt>
    <dgm:pt modelId="{767F0F9E-C8E1-4635-8676-8C2A15F2A8C6}" type="pres">
      <dgm:prSet presAssocID="{8093DC65-3D4A-425B-8C8D-1EF39805FA2D}" presName="fgShape" presStyleLbl="fgShp" presStyleIdx="0" presStyleCnt="1" custFlipVert="1" custScaleX="80638" custScaleY="29622" custLinFactNeighborY="27570"/>
      <dgm:spPr/>
    </dgm:pt>
    <dgm:pt modelId="{D8D5B6C4-61CA-4520-BC25-1965A1A68829}" type="pres">
      <dgm:prSet presAssocID="{8093DC65-3D4A-425B-8C8D-1EF39805FA2D}" presName="linComp" presStyleCnt="0"/>
      <dgm:spPr/>
    </dgm:pt>
    <dgm:pt modelId="{40060B81-37F5-45C2-9EBE-87691FDFEFDA}" type="pres">
      <dgm:prSet presAssocID="{3F9C2A12-409D-401A-B975-FEB0B7EC63DB}" presName="compNode" presStyleCnt="0"/>
      <dgm:spPr/>
    </dgm:pt>
    <dgm:pt modelId="{B04CCE7A-5F34-453A-8CE9-F5230FF70EC6}" type="pres">
      <dgm:prSet presAssocID="{3F9C2A12-409D-401A-B975-FEB0B7EC63DB}" presName="bkgdShape" presStyleLbl="node1" presStyleIdx="0" presStyleCnt="3" custScaleX="87968"/>
      <dgm:spPr/>
    </dgm:pt>
    <dgm:pt modelId="{FEFF5DAA-C54A-420D-B3A0-615F20DB9205}" type="pres">
      <dgm:prSet presAssocID="{3F9C2A12-409D-401A-B975-FEB0B7EC63DB}" presName="nodeTx" presStyleLbl="node1" presStyleIdx="0" presStyleCnt="3">
        <dgm:presLayoutVars>
          <dgm:bulletEnabled val="1"/>
        </dgm:presLayoutVars>
      </dgm:prSet>
      <dgm:spPr/>
    </dgm:pt>
    <dgm:pt modelId="{547786F3-9863-491F-B821-D43C38D72E26}" type="pres">
      <dgm:prSet presAssocID="{3F9C2A12-409D-401A-B975-FEB0B7EC63DB}" presName="invisiNode" presStyleLbl="node1" presStyleIdx="0" presStyleCnt="3"/>
      <dgm:spPr/>
    </dgm:pt>
    <dgm:pt modelId="{9296F1FD-CAE1-4E60-8696-5AB9B3DFC529}" type="pres">
      <dgm:prSet presAssocID="{3F9C2A12-409D-401A-B975-FEB0B7EC63DB}" presName="imagNode" presStyleLbl="fgImgPlace1" presStyleIdx="0" presStyleCnt="3" custScaleX="74815" custScaleY="68428" custLinFactNeighborY="-16537"/>
      <dgm:spPr/>
    </dgm:pt>
    <dgm:pt modelId="{0A12686A-6969-4A05-ABAD-05B3826EE345}" type="pres">
      <dgm:prSet presAssocID="{27D2545D-82BB-4EFE-8706-47EB92E93406}" presName="sibTrans" presStyleLbl="sibTrans2D1" presStyleIdx="0" presStyleCnt="0"/>
      <dgm:spPr/>
    </dgm:pt>
    <dgm:pt modelId="{C84669D5-7429-4530-89CC-8E376E11DCCF}" type="pres">
      <dgm:prSet presAssocID="{6C451EEC-85BB-4DCB-B6C6-93203F2E8016}" presName="compNode" presStyleCnt="0"/>
      <dgm:spPr/>
    </dgm:pt>
    <dgm:pt modelId="{6D3E9AF1-6813-4345-9C31-CDFAA296B056}" type="pres">
      <dgm:prSet presAssocID="{6C451EEC-85BB-4DCB-B6C6-93203F2E8016}" presName="bkgdShape" presStyleLbl="node1" presStyleIdx="1" presStyleCnt="3"/>
      <dgm:spPr/>
    </dgm:pt>
    <dgm:pt modelId="{52918138-8BFB-472C-AD3A-BBDEBA474A93}" type="pres">
      <dgm:prSet presAssocID="{6C451EEC-85BB-4DCB-B6C6-93203F2E8016}" presName="nodeTx" presStyleLbl="node1" presStyleIdx="1" presStyleCnt="3">
        <dgm:presLayoutVars>
          <dgm:bulletEnabled val="1"/>
        </dgm:presLayoutVars>
      </dgm:prSet>
      <dgm:spPr/>
    </dgm:pt>
    <dgm:pt modelId="{890050DA-2ACF-4EB3-BC26-A59D1A79BBB5}" type="pres">
      <dgm:prSet presAssocID="{6C451EEC-85BB-4DCB-B6C6-93203F2E8016}" presName="invisiNode" presStyleLbl="node1" presStyleIdx="1" presStyleCnt="3"/>
      <dgm:spPr/>
    </dgm:pt>
    <dgm:pt modelId="{DD13367F-CE1C-431D-8BF8-E842D4054C4E}" type="pres">
      <dgm:prSet presAssocID="{6C451EEC-85BB-4DCB-B6C6-93203F2E8016}" presName="imagNode" presStyleLbl="fgImgPlace1" presStyleIdx="1" presStyleCnt="3" custScaleX="74815" custScaleY="68428" custLinFactNeighborY="-27965"/>
      <dgm:spPr/>
    </dgm:pt>
    <dgm:pt modelId="{3CADBD8B-171E-4A2C-924A-8F697712A641}" type="pres">
      <dgm:prSet presAssocID="{2C7CC725-3207-4FD9-8754-DECE103C7287}" presName="sibTrans" presStyleLbl="sibTrans2D1" presStyleIdx="0" presStyleCnt="0"/>
      <dgm:spPr/>
    </dgm:pt>
    <dgm:pt modelId="{CF15083B-BC0E-4F50-AE8A-1819E81C0023}" type="pres">
      <dgm:prSet presAssocID="{09CFC03A-78D7-48F9-9E73-D52F800F4E7B}" presName="compNode" presStyleCnt="0"/>
      <dgm:spPr/>
    </dgm:pt>
    <dgm:pt modelId="{40D9E2C6-D21B-4D3E-87C1-F66F03115F21}" type="pres">
      <dgm:prSet presAssocID="{09CFC03A-78D7-48F9-9E73-D52F800F4E7B}" presName="bkgdShape" presStyleLbl="node1" presStyleIdx="2" presStyleCnt="3"/>
      <dgm:spPr/>
    </dgm:pt>
    <dgm:pt modelId="{6A3B7DC9-5C8A-4DBA-A59B-7CD95059B137}" type="pres">
      <dgm:prSet presAssocID="{09CFC03A-78D7-48F9-9E73-D52F800F4E7B}" presName="nodeTx" presStyleLbl="node1" presStyleIdx="2" presStyleCnt="3">
        <dgm:presLayoutVars>
          <dgm:bulletEnabled val="1"/>
        </dgm:presLayoutVars>
      </dgm:prSet>
      <dgm:spPr/>
    </dgm:pt>
    <dgm:pt modelId="{82A780EC-FC0F-4E08-B794-2C9A428A1784}" type="pres">
      <dgm:prSet presAssocID="{09CFC03A-78D7-48F9-9E73-D52F800F4E7B}" presName="invisiNode" presStyleLbl="node1" presStyleIdx="2" presStyleCnt="3"/>
      <dgm:spPr/>
    </dgm:pt>
    <dgm:pt modelId="{9445E1FA-1616-489F-A146-820F04D30091}" type="pres">
      <dgm:prSet presAssocID="{09CFC03A-78D7-48F9-9E73-D52F800F4E7B}" presName="imagNode" presStyleLbl="fgImgPlace1" presStyleIdx="2" presStyleCnt="3" custScaleX="74815" custScaleY="68428" custLinFactNeighborY="-14632"/>
      <dgm:spPr/>
    </dgm:pt>
  </dgm:ptLst>
  <dgm:cxnLst>
    <dgm:cxn modelId="{38AFF92E-6223-4ABB-A48A-7D2EE9D31EB3}" type="presOf" srcId="{3F9C2A12-409D-401A-B975-FEB0B7EC63DB}" destId="{FEFF5DAA-C54A-420D-B3A0-615F20DB9205}" srcOrd="1" destOrd="0" presId="urn:microsoft.com/office/officeart/2005/8/layout/hList7"/>
    <dgm:cxn modelId="{70737735-DA80-4EED-B853-187E27DD908D}" srcId="{8093DC65-3D4A-425B-8C8D-1EF39805FA2D}" destId="{09CFC03A-78D7-48F9-9E73-D52F800F4E7B}" srcOrd="2" destOrd="0" parTransId="{408E06CD-FB69-458C-A391-A5E72858F728}" sibTransId="{EC59AD56-FB86-455C-92EB-8DD0C68ACD37}"/>
    <dgm:cxn modelId="{FA415664-6E15-43D5-92E2-D3CA023FA232}" type="presOf" srcId="{09CFC03A-78D7-48F9-9E73-D52F800F4E7B}" destId="{40D9E2C6-D21B-4D3E-87C1-F66F03115F21}" srcOrd="0" destOrd="0" presId="urn:microsoft.com/office/officeart/2005/8/layout/hList7"/>
    <dgm:cxn modelId="{0CC3DC74-66E8-492C-806F-74DA73F068BF}" type="presOf" srcId="{09CFC03A-78D7-48F9-9E73-D52F800F4E7B}" destId="{6A3B7DC9-5C8A-4DBA-A59B-7CD95059B137}" srcOrd="1" destOrd="0" presId="urn:microsoft.com/office/officeart/2005/8/layout/hList7"/>
    <dgm:cxn modelId="{C18FFB5A-F881-42ED-86CF-1DE0E511FAD1}" type="presOf" srcId="{6C451EEC-85BB-4DCB-B6C6-93203F2E8016}" destId="{52918138-8BFB-472C-AD3A-BBDEBA474A93}" srcOrd="1" destOrd="0" presId="urn:microsoft.com/office/officeart/2005/8/layout/hList7"/>
    <dgm:cxn modelId="{1B81C67D-33F6-4CE2-8A71-89557C12074C}" type="presOf" srcId="{3F9C2A12-409D-401A-B975-FEB0B7EC63DB}" destId="{B04CCE7A-5F34-453A-8CE9-F5230FF70EC6}" srcOrd="0" destOrd="0" presId="urn:microsoft.com/office/officeart/2005/8/layout/hList7"/>
    <dgm:cxn modelId="{8E57477F-4E69-4984-8AF3-84AB6BA330EF}" type="presOf" srcId="{8093DC65-3D4A-425B-8C8D-1EF39805FA2D}" destId="{EC0610B2-047D-4A56-BDF4-A580EFE5495F}" srcOrd="0" destOrd="0" presId="urn:microsoft.com/office/officeart/2005/8/layout/hList7"/>
    <dgm:cxn modelId="{3BA44AA2-7549-4EF7-8E59-B0D8CB19B369}" srcId="{8093DC65-3D4A-425B-8C8D-1EF39805FA2D}" destId="{6C451EEC-85BB-4DCB-B6C6-93203F2E8016}" srcOrd="1" destOrd="0" parTransId="{09B84387-85D3-479E-B7FD-B96DA84EAD6D}" sibTransId="{2C7CC725-3207-4FD9-8754-DECE103C7287}"/>
    <dgm:cxn modelId="{8F92F6D2-0777-4379-85E4-E66253F1E49F}" type="presOf" srcId="{6C451EEC-85BB-4DCB-B6C6-93203F2E8016}" destId="{6D3E9AF1-6813-4345-9C31-CDFAA296B056}" srcOrd="0" destOrd="0" presId="urn:microsoft.com/office/officeart/2005/8/layout/hList7"/>
    <dgm:cxn modelId="{0BDB0DDD-EAEB-41B0-8768-EABDA9F063DA}" type="presOf" srcId="{27D2545D-82BB-4EFE-8706-47EB92E93406}" destId="{0A12686A-6969-4A05-ABAD-05B3826EE345}" srcOrd="0" destOrd="0" presId="urn:microsoft.com/office/officeart/2005/8/layout/hList7"/>
    <dgm:cxn modelId="{F3CEABDD-86ED-451C-B55F-A8D1088EC944}" type="presOf" srcId="{2C7CC725-3207-4FD9-8754-DECE103C7287}" destId="{3CADBD8B-171E-4A2C-924A-8F697712A641}" srcOrd="0" destOrd="0" presId="urn:microsoft.com/office/officeart/2005/8/layout/hList7"/>
    <dgm:cxn modelId="{C7293EED-4B0A-4AB7-8569-9A73D4383CDE}" srcId="{8093DC65-3D4A-425B-8C8D-1EF39805FA2D}" destId="{3F9C2A12-409D-401A-B975-FEB0B7EC63DB}" srcOrd="0" destOrd="0" parTransId="{AB18A17C-1DA2-41DA-AC95-8F525C60D726}" sibTransId="{27D2545D-82BB-4EFE-8706-47EB92E93406}"/>
    <dgm:cxn modelId="{F59228A5-0274-4FAE-B3A2-8528E7B1BB96}" type="presParOf" srcId="{EC0610B2-047D-4A56-BDF4-A580EFE5495F}" destId="{767F0F9E-C8E1-4635-8676-8C2A15F2A8C6}" srcOrd="0" destOrd="0" presId="urn:microsoft.com/office/officeart/2005/8/layout/hList7"/>
    <dgm:cxn modelId="{D6D6D597-5334-423F-AA58-7D4A5E395452}" type="presParOf" srcId="{EC0610B2-047D-4A56-BDF4-A580EFE5495F}" destId="{D8D5B6C4-61CA-4520-BC25-1965A1A68829}" srcOrd="1" destOrd="0" presId="urn:microsoft.com/office/officeart/2005/8/layout/hList7"/>
    <dgm:cxn modelId="{BF4E3D5B-2975-4892-A0D3-6D63D498378C}" type="presParOf" srcId="{D8D5B6C4-61CA-4520-BC25-1965A1A68829}" destId="{40060B81-37F5-45C2-9EBE-87691FDFEFDA}" srcOrd="0" destOrd="0" presId="urn:microsoft.com/office/officeart/2005/8/layout/hList7"/>
    <dgm:cxn modelId="{CDAD324D-9DD9-4A6B-9B6A-784EBF27832F}" type="presParOf" srcId="{40060B81-37F5-45C2-9EBE-87691FDFEFDA}" destId="{B04CCE7A-5F34-453A-8CE9-F5230FF70EC6}" srcOrd="0" destOrd="0" presId="urn:microsoft.com/office/officeart/2005/8/layout/hList7"/>
    <dgm:cxn modelId="{2CF8A44A-F956-4E6F-A159-80AF8724E6CB}" type="presParOf" srcId="{40060B81-37F5-45C2-9EBE-87691FDFEFDA}" destId="{FEFF5DAA-C54A-420D-B3A0-615F20DB9205}" srcOrd="1" destOrd="0" presId="urn:microsoft.com/office/officeart/2005/8/layout/hList7"/>
    <dgm:cxn modelId="{391ABF6A-9D55-4AEB-840A-1E89274D882D}" type="presParOf" srcId="{40060B81-37F5-45C2-9EBE-87691FDFEFDA}" destId="{547786F3-9863-491F-B821-D43C38D72E26}" srcOrd="2" destOrd="0" presId="urn:microsoft.com/office/officeart/2005/8/layout/hList7"/>
    <dgm:cxn modelId="{9DAD49DA-756F-4C46-AF91-B95136FC5DAE}" type="presParOf" srcId="{40060B81-37F5-45C2-9EBE-87691FDFEFDA}" destId="{9296F1FD-CAE1-4E60-8696-5AB9B3DFC529}" srcOrd="3" destOrd="0" presId="urn:microsoft.com/office/officeart/2005/8/layout/hList7"/>
    <dgm:cxn modelId="{C82CE6A5-0138-40E4-A29C-12089073E12C}" type="presParOf" srcId="{D8D5B6C4-61CA-4520-BC25-1965A1A68829}" destId="{0A12686A-6969-4A05-ABAD-05B3826EE345}" srcOrd="1" destOrd="0" presId="urn:microsoft.com/office/officeart/2005/8/layout/hList7"/>
    <dgm:cxn modelId="{29576095-C6C6-4432-A32A-D03580C8EDD8}" type="presParOf" srcId="{D8D5B6C4-61CA-4520-BC25-1965A1A68829}" destId="{C84669D5-7429-4530-89CC-8E376E11DCCF}" srcOrd="2" destOrd="0" presId="urn:microsoft.com/office/officeart/2005/8/layout/hList7"/>
    <dgm:cxn modelId="{1C8E3631-A04B-4179-84F4-BFAE964A8B9D}" type="presParOf" srcId="{C84669D5-7429-4530-89CC-8E376E11DCCF}" destId="{6D3E9AF1-6813-4345-9C31-CDFAA296B056}" srcOrd="0" destOrd="0" presId="urn:microsoft.com/office/officeart/2005/8/layout/hList7"/>
    <dgm:cxn modelId="{BCB5A311-51F6-463B-A7AA-4892D74345D5}" type="presParOf" srcId="{C84669D5-7429-4530-89CC-8E376E11DCCF}" destId="{52918138-8BFB-472C-AD3A-BBDEBA474A93}" srcOrd="1" destOrd="0" presId="urn:microsoft.com/office/officeart/2005/8/layout/hList7"/>
    <dgm:cxn modelId="{A285DC65-914A-4987-B8B9-DABD3E52F72C}" type="presParOf" srcId="{C84669D5-7429-4530-89CC-8E376E11DCCF}" destId="{890050DA-2ACF-4EB3-BC26-A59D1A79BBB5}" srcOrd="2" destOrd="0" presId="urn:microsoft.com/office/officeart/2005/8/layout/hList7"/>
    <dgm:cxn modelId="{C0722D60-AA49-4F0E-977F-24CA73DACA1D}" type="presParOf" srcId="{C84669D5-7429-4530-89CC-8E376E11DCCF}" destId="{DD13367F-CE1C-431D-8BF8-E842D4054C4E}" srcOrd="3" destOrd="0" presId="urn:microsoft.com/office/officeart/2005/8/layout/hList7"/>
    <dgm:cxn modelId="{AD13F2F4-9CBA-4B0E-B2C2-B0A26B68B0E4}" type="presParOf" srcId="{D8D5B6C4-61CA-4520-BC25-1965A1A68829}" destId="{3CADBD8B-171E-4A2C-924A-8F697712A641}" srcOrd="3" destOrd="0" presId="urn:microsoft.com/office/officeart/2005/8/layout/hList7"/>
    <dgm:cxn modelId="{CE12596B-8B91-4E95-A2D0-07035006D504}" type="presParOf" srcId="{D8D5B6C4-61CA-4520-BC25-1965A1A68829}" destId="{CF15083B-BC0E-4F50-AE8A-1819E81C0023}" srcOrd="4" destOrd="0" presId="urn:microsoft.com/office/officeart/2005/8/layout/hList7"/>
    <dgm:cxn modelId="{878D8F41-4415-4DB6-8B2D-13798679DEC2}" type="presParOf" srcId="{CF15083B-BC0E-4F50-AE8A-1819E81C0023}" destId="{40D9E2C6-D21B-4D3E-87C1-F66F03115F21}" srcOrd="0" destOrd="0" presId="urn:microsoft.com/office/officeart/2005/8/layout/hList7"/>
    <dgm:cxn modelId="{A9F684FC-0E62-4AB3-9210-DB7CF402555A}" type="presParOf" srcId="{CF15083B-BC0E-4F50-AE8A-1819E81C0023}" destId="{6A3B7DC9-5C8A-4DBA-A59B-7CD95059B137}" srcOrd="1" destOrd="0" presId="urn:microsoft.com/office/officeart/2005/8/layout/hList7"/>
    <dgm:cxn modelId="{F608A949-AB18-44CC-81FB-AA36601CD49E}" type="presParOf" srcId="{CF15083B-BC0E-4F50-AE8A-1819E81C0023}" destId="{82A780EC-FC0F-4E08-B794-2C9A428A1784}" srcOrd="2" destOrd="0" presId="urn:microsoft.com/office/officeart/2005/8/layout/hList7"/>
    <dgm:cxn modelId="{40D5604B-0415-4447-8C53-0E01884D0E6A}" type="presParOf" srcId="{CF15083B-BC0E-4F50-AE8A-1819E81C0023}" destId="{9445E1FA-1616-489F-A146-820F04D30091}"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E9CDCB1-F612-4DAC-A0E2-054551930C3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4741BC7-86F5-4F69-93F5-FDAA549BE21E}">
      <dgm:prSet phldrT="[Text]" phldr="1"/>
      <dgm:spPr/>
      <dgm:t>
        <a:bodyPr/>
        <a:lstStyle/>
        <a:p>
          <a:endParaRPr lang="en-US" dirty="0"/>
        </a:p>
      </dgm:t>
    </dgm:pt>
    <dgm:pt modelId="{941CFB7F-12F3-4770-A353-435E0356D70E}" type="parTrans" cxnId="{18B96017-08AC-4F8B-A7B6-107D8C81BBF9}">
      <dgm:prSet/>
      <dgm:spPr/>
      <dgm:t>
        <a:bodyPr/>
        <a:lstStyle/>
        <a:p>
          <a:endParaRPr lang="en-US"/>
        </a:p>
      </dgm:t>
    </dgm:pt>
    <dgm:pt modelId="{B142EB2C-874F-4309-9955-4E3F73255C2B}" type="sibTrans" cxnId="{18B96017-08AC-4F8B-A7B6-107D8C81BBF9}">
      <dgm:prSet/>
      <dgm:spPr/>
      <dgm:t>
        <a:bodyPr/>
        <a:lstStyle/>
        <a:p>
          <a:endParaRPr lang="en-US"/>
        </a:p>
      </dgm:t>
    </dgm:pt>
    <dgm:pt modelId="{43F82C9A-D844-4F10-B044-5BF1318F4204}">
      <dgm:prSet phldrT="[Text]" phldr="1"/>
      <dgm:spPr/>
      <dgm:t>
        <a:bodyPr/>
        <a:lstStyle/>
        <a:p>
          <a:endParaRPr lang="en-US" dirty="0"/>
        </a:p>
      </dgm:t>
    </dgm:pt>
    <dgm:pt modelId="{26EFE956-6DCF-429E-BCB1-905C43CB1D9B}" type="parTrans" cxnId="{248E9085-248C-4073-A18A-0221BEBF8517}">
      <dgm:prSet/>
      <dgm:spPr/>
      <dgm:t>
        <a:bodyPr/>
        <a:lstStyle/>
        <a:p>
          <a:endParaRPr lang="en-US"/>
        </a:p>
      </dgm:t>
    </dgm:pt>
    <dgm:pt modelId="{718892A8-DCC1-41B1-9D39-50F2E85F1D2F}" type="sibTrans" cxnId="{248E9085-248C-4073-A18A-0221BEBF8517}">
      <dgm:prSet/>
      <dgm:spPr/>
      <dgm:t>
        <a:bodyPr/>
        <a:lstStyle/>
        <a:p>
          <a:endParaRPr lang="en-US"/>
        </a:p>
      </dgm:t>
    </dgm:pt>
    <dgm:pt modelId="{97E2DD87-D316-4DA1-86D5-6BB4B15D58EE}">
      <dgm:prSet phldrT="[Text]" phldr="1"/>
      <dgm:spPr/>
      <dgm:t>
        <a:bodyPr/>
        <a:lstStyle/>
        <a:p>
          <a:endParaRPr lang="en-US"/>
        </a:p>
      </dgm:t>
    </dgm:pt>
    <dgm:pt modelId="{E0C9BCA4-5E1C-4A89-BBC3-D6F930D77FBC}" type="parTrans" cxnId="{590B68D6-F58B-45AF-B5D7-DB9BB3DD3EB3}">
      <dgm:prSet/>
      <dgm:spPr/>
      <dgm:t>
        <a:bodyPr/>
        <a:lstStyle/>
        <a:p>
          <a:endParaRPr lang="en-US"/>
        </a:p>
      </dgm:t>
    </dgm:pt>
    <dgm:pt modelId="{63660ABF-86B5-4F98-8C5A-6FCA40CE6093}" type="sibTrans" cxnId="{590B68D6-F58B-45AF-B5D7-DB9BB3DD3EB3}">
      <dgm:prSet/>
      <dgm:spPr/>
      <dgm:t>
        <a:bodyPr/>
        <a:lstStyle/>
        <a:p>
          <a:endParaRPr lang="en-US"/>
        </a:p>
      </dgm:t>
    </dgm:pt>
    <dgm:pt modelId="{DEAB5BFA-8513-4EAD-ACB7-6521B52530A5}">
      <dgm:prSet phldrT="[Text]" phldr="1"/>
      <dgm:spPr/>
      <dgm:t>
        <a:bodyPr/>
        <a:lstStyle/>
        <a:p>
          <a:endParaRPr lang="en-US"/>
        </a:p>
      </dgm:t>
    </dgm:pt>
    <dgm:pt modelId="{1BE146E3-CE48-4E9C-9E34-A62E7B685947}" type="parTrans" cxnId="{536AD84A-04F6-4F9B-AA18-0E088BC0855B}">
      <dgm:prSet/>
      <dgm:spPr/>
      <dgm:t>
        <a:bodyPr/>
        <a:lstStyle/>
        <a:p>
          <a:endParaRPr lang="en-US"/>
        </a:p>
      </dgm:t>
    </dgm:pt>
    <dgm:pt modelId="{43ABDD90-76F5-49B1-867D-4E52DF2DC75B}" type="sibTrans" cxnId="{536AD84A-04F6-4F9B-AA18-0E088BC0855B}">
      <dgm:prSet/>
      <dgm:spPr/>
      <dgm:t>
        <a:bodyPr/>
        <a:lstStyle/>
        <a:p>
          <a:endParaRPr lang="en-US"/>
        </a:p>
      </dgm:t>
    </dgm:pt>
    <dgm:pt modelId="{717A5922-5B09-47B2-B63B-EDED40C61504}">
      <dgm:prSet phldrT="[Text]" phldr="1"/>
      <dgm:spPr/>
      <dgm:t>
        <a:bodyPr/>
        <a:lstStyle/>
        <a:p>
          <a:endParaRPr lang="en-US" dirty="0"/>
        </a:p>
      </dgm:t>
    </dgm:pt>
    <dgm:pt modelId="{63252E79-68A6-4AFA-8B07-3EB57E651532}" type="parTrans" cxnId="{16044566-367D-4454-A763-019CCA15E177}">
      <dgm:prSet/>
      <dgm:spPr/>
      <dgm:t>
        <a:bodyPr/>
        <a:lstStyle/>
        <a:p>
          <a:endParaRPr lang="en-US"/>
        </a:p>
      </dgm:t>
    </dgm:pt>
    <dgm:pt modelId="{754A569C-0A09-4A7D-A71A-B01E5EFD6F29}" type="sibTrans" cxnId="{16044566-367D-4454-A763-019CCA15E177}">
      <dgm:prSet/>
      <dgm:spPr/>
      <dgm:t>
        <a:bodyPr/>
        <a:lstStyle/>
        <a:p>
          <a:endParaRPr lang="en-US"/>
        </a:p>
      </dgm:t>
    </dgm:pt>
    <dgm:pt modelId="{A33B5D0C-304E-4B0A-9B91-6D1E2BF2D905}" type="pres">
      <dgm:prSet presAssocID="{1E9CDCB1-F612-4DAC-A0E2-054551930C32}" presName="diagram" presStyleCnt="0">
        <dgm:presLayoutVars>
          <dgm:dir/>
          <dgm:resizeHandles val="exact"/>
        </dgm:presLayoutVars>
      </dgm:prSet>
      <dgm:spPr/>
    </dgm:pt>
    <dgm:pt modelId="{E7E69823-7BEC-4AD7-86C4-71229B76CF37}" type="pres">
      <dgm:prSet presAssocID="{D4741BC7-86F5-4F69-93F5-FDAA549BE21E}" presName="node" presStyleLbl="node1" presStyleIdx="0" presStyleCnt="5">
        <dgm:presLayoutVars>
          <dgm:bulletEnabled val="1"/>
        </dgm:presLayoutVars>
      </dgm:prSet>
      <dgm:spPr/>
    </dgm:pt>
    <dgm:pt modelId="{712C6DCB-C470-4E6D-8DBB-864D26B8F222}" type="pres">
      <dgm:prSet presAssocID="{B142EB2C-874F-4309-9955-4E3F73255C2B}" presName="sibTrans" presStyleCnt="0"/>
      <dgm:spPr/>
    </dgm:pt>
    <dgm:pt modelId="{DE23A493-8238-424D-B43A-4028189F239F}" type="pres">
      <dgm:prSet presAssocID="{43F82C9A-D844-4F10-B044-5BF1318F4204}" presName="node" presStyleLbl="node1" presStyleIdx="1" presStyleCnt="5">
        <dgm:presLayoutVars>
          <dgm:bulletEnabled val="1"/>
        </dgm:presLayoutVars>
      </dgm:prSet>
      <dgm:spPr/>
    </dgm:pt>
    <dgm:pt modelId="{B509B57B-FBF5-44FF-82FE-2A163E13651F}" type="pres">
      <dgm:prSet presAssocID="{718892A8-DCC1-41B1-9D39-50F2E85F1D2F}" presName="sibTrans" presStyleCnt="0"/>
      <dgm:spPr/>
    </dgm:pt>
    <dgm:pt modelId="{80211B9B-B57A-49DA-9AED-C9CCA89BC44D}" type="pres">
      <dgm:prSet presAssocID="{97E2DD87-D316-4DA1-86D5-6BB4B15D58EE}" presName="node" presStyleLbl="node1" presStyleIdx="2" presStyleCnt="5">
        <dgm:presLayoutVars>
          <dgm:bulletEnabled val="1"/>
        </dgm:presLayoutVars>
      </dgm:prSet>
      <dgm:spPr/>
    </dgm:pt>
    <dgm:pt modelId="{E589B579-D339-4633-BD87-DDDC59035261}" type="pres">
      <dgm:prSet presAssocID="{63660ABF-86B5-4F98-8C5A-6FCA40CE6093}" presName="sibTrans" presStyleCnt="0"/>
      <dgm:spPr/>
    </dgm:pt>
    <dgm:pt modelId="{2941C354-18D5-4977-B225-F5BB39DD93F0}" type="pres">
      <dgm:prSet presAssocID="{DEAB5BFA-8513-4EAD-ACB7-6521B52530A5}" presName="node" presStyleLbl="node1" presStyleIdx="3" presStyleCnt="5">
        <dgm:presLayoutVars>
          <dgm:bulletEnabled val="1"/>
        </dgm:presLayoutVars>
      </dgm:prSet>
      <dgm:spPr/>
    </dgm:pt>
    <dgm:pt modelId="{AABCE458-08DD-4081-8B64-2467EBCC1A4A}" type="pres">
      <dgm:prSet presAssocID="{43ABDD90-76F5-49B1-867D-4E52DF2DC75B}" presName="sibTrans" presStyleCnt="0"/>
      <dgm:spPr/>
    </dgm:pt>
    <dgm:pt modelId="{48FE7021-99CC-486A-A162-DD2081EAB9BD}" type="pres">
      <dgm:prSet presAssocID="{717A5922-5B09-47B2-B63B-EDED40C61504}" presName="node" presStyleLbl="node1" presStyleIdx="4" presStyleCnt="5">
        <dgm:presLayoutVars>
          <dgm:bulletEnabled val="1"/>
        </dgm:presLayoutVars>
      </dgm:prSet>
      <dgm:spPr/>
    </dgm:pt>
  </dgm:ptLst>
  <dgm:cxnLst>
    <dgm:cxn modelId="{18B96017-08AC-4F8B-A7B6-107D8C81BBF9}" srcId="{1E9CDCB1-F612-4DAC-A0E2-054551930C32}" destId="{D4741BC7-86F5-4F69-93F5-FDAA549BE21E}" srcOrd="0" destOrd="0" parTransId="{941CFB7F-12F3-4770-A353-435E0356D70E}" sibTransId="{B142EB2C-874F-4309-9955-4E3F73255C2B}"/>
    <dgm:cxn modelId="{16044566-367D-4454-A763-019CCA15E177}" srcId="{1E9CDCB1-F612-4DAC-A0E2-054551930C32}" destId="{717A5922-5B09-47B2-B63B-EDED40C61504}" srcOrd="4" destOrd="0" parTransId="{63252E79-68A6-4AFA-8B07-3EB57E651532}" sibTransId="{754A569C-0A09-4A7D-A71A-B01E5EFD6F29}"/>
    <dgm:cxn modelId="{536AD84A-04F6-4F9B-AA18-0E088BC0855B}" srcId="{1E9CDCB1-F612-4DAC-A0E2-054551930C32}" destId="{DEAB5BFA-8513-4EAD-ACB7-6521B52530A5}" srcOrd="3" destOrd="0" parTransId="{1BE146E3-CE48-4E9C-9E34-A62E7B685947}" sibTransId="{43ABDD90-76F5-49B1-867D-4E52DF2DC75B}"/>
    <dgm:cxn modelId="{05CE8251-4564-4221-9FCF-06AB37C38133}" type="presOf" srcId="{97E2DD87-D316-4DA1-86D5-6BB4B15D58EE}" destId="{80211B9B-B57A-49DA-9AED-C9CCA89BC44D}" srcOrd="0" destOrd="0" presId="urn:microsoft.com/office/officeart/2005/8/layout/default"/>
    <dgm:cxn modelId="{248E9085-248C-4073-A18A-0221BEBF8517}" srcId="{1E9CDCB1-F612-4DAC-A0E2-054551930C32}" destId="{43F82C9A-D844-4F10-B044-5BF1318F4204}" srcOrd="1" destOrd="0" parTransId="{26EFE956-6DCF-429E-BCB1-905C43CB1D9B}" sibTransId="{718892A8-DCC1-41B1-9D39-50F2E85F1D2F}"/>
    <dgm:cxn modelId="{7CD35B9D-2E91-48E4-BA97-BC56AADACE4E}" type="presOf" srcId="{D4741BC7-86F5-4F69-93F5-FDAA549BE21E}" destId="{E7E69823-7BEC-4AD7-86C4-71229B76CF37}" srcOrd="0" destOrd="0" presId="urn:microsoft.com/office/officeart/2005/8/layout/default"/>
    <dgm:cxn modelId="{C5C6679D-89C0-4544-B609-A55B83C7F137}" type="presOf" srcId="{43F82C9A-D844-4F10-B044-5BF1318F4204}" destId="{DE23A493-8238-424D-B43A-4028189F239F}" srcOrd="0" destOrd="0" presId="urn:microsoft.com/office/officeart/2005/8/layout/default"/>
    <dgm:cxn modelId="{7FC7BBB2-2317-4DB8-96E6-28DAB175E747}" type="presOf" srcId="{DEAB5BFA-8513-4EAD-ACB7-6521B52530A5}" destId="{2941C354-18D5-4977-B225-F5BB39DD93F0}" srcOrd="0" destOrd="0" presId="urn:microsoft.com/office/officeart/2005/8/layout/default"/>
    <dgm:cxn modelId="{491DE8C2-CFEA-41F9-B4D9-F4B3AAA50030}" type="presOf" srcId="{1E9CDCB1-F612-4DAC-A0E2-054551930C32}" destId="{A33B5D0C-304E-4B0A-9B91-6D1E2BF2D905}" srcOrd="0" destOrd="0" presId="urn:microsoft.com/office/officeart/2005/8/layout/default"/>
    <dgm:cxn modelId="{590B68D6-F58B-45AF-B5D7-DB9BB3DD3EB3}" srcId="{1E9CDCB1-F612-4DAC-A0E2-054551930C32}" destId="{97E2DD87-D316-4DA1-86D5-6BB4B15D58EE}" srcOrd="2" destOrd="0" parTransId="{E0C9BCA4-5E1C-4A89-BBC3-D6F930D77FBC}" sibTransId="{63660ABF-86B5-4F98-8C5A-6FCA40CE6093}"/>
    <dgm:cxn modelId="{B9E589DE-0E74-4347-BDF9-776F42A7D270}" type="presOf" srcId="{717A5922-5B09-47B2-B63B-EDED40C61504}" destId="{48FE7021-99CC-486A-A162-DD2081EAB9BD}" srcOrd="0" destOrd="0" presId="urn:microsoft.com/office/officeart/2005/8/layout/default"/>
    <dgm:cxn modelId="{B563E118-2958-451D-A160-3B31E2A3FB2D}" type="presParOf" srcId="{A33B5D0C-304E-4B0A-9B91-6D1E2BF2D905}" destId="{E7E69823-7BEC-4AD7-86C4-71229B76CF37}" srcOrd="0" destOrd="0" presId="urn:microsoft.com/office/officeart/2005/8/layout/default"/>
    <dgm:cxn modelId="{E819C66A-07C2-4AD9-B9A8-DA401F5EC4EC}" type="presParOf" srcId="{A33B5D0C-304E-4B0A-9B91-6D1E2BF2D905}" destId="{712C6DCB-C470-4E6D-8DBB-864D26B8F222}" srcOrd="1" destOrd="0" presId="urn:microsoft.com/office/officeart/2005/8/layout/default"/>
    <dgm:cxn modelId="{EB6403DF-241E-4343-9720-4FB11D4209EF}" type="presParOf" srcId="{A33B5D0C-304E-4B0A-9B91-6D1E2BF2D905}" destId="{DE23A493-8238-424D-B43A-4028189F239F}" srcOrd="2" destOrd="0" presId="urn:microsoft.com/office/officeart/2005/8/layout/default"/>
    <dgm:cxn modelId="{B122C14B-8DAC-4C9E-B8B9-AE4984BFFC56}" type="presParOf" srcId="{A33B5D0C-304E-4B0A-9B91-6D1E2BF2D905}" destId="{B509B57B-FBF5-44FF-82FE-2A163E13651F}" srcOrd="3" destOrd="0" presId="urn:microsoft.com/office/officeart/2005/8/layout/default"/>
    <dgm:cxn modelId="{E5A5D7A6-49AD-400E-8937-8F08742EEC2A}" type="presParOf" srcId="{A33B5D0C-304E-4B0A-9B91-6D1E2BF2D905}" destId="{80211B9B-B57A-49DA-9AED-C9CCA89BC44D}" srcOrd="4" destOrd="0" presId="urn:microsoft.com/office/officeart/2005/8/layout/default"/>
    <dgm:cxn modelId="{8424155B-36C7-4A70-B64A-7831C1EA8FF9}" type="presParOf" srcId="{A33B5D0C-304E-4B0A-9B91-6D1E2BF2D905}" destId="{E589B579-D339-4633-BD87-DDDC59035261}" srcOrd="5" destOrd="0" presId="urn:microsoft.com/office/officeart/2005/8/layout/default"/>
    <dgm:cxn modelId="{6BBE1365-8F2B-4696-9FDF-B5B51185E46F}" type="presParOf" srcId="{A33B5D0C-304E-4B0A-9B91-6D1E2BF2D905}" destId="{2941C354-18D5-4977-B225-F5BB39DD93F0}" srcOrd="6" destOrd="0" presId="urn:microsoft.com/office/officeart/2005/8/layout/default"/>
    <dgm:cxn modelId="{99533BED-636C-4608-89DF-108B9BB89EEF}" type="presParOf" srcId="{A33B5D0C-304E-4B0A-9B91-6D1E2BF2D905}" destId="{AABCE458-08DD-4081-8B64-2467EBCC1A4A}" srcOrd="7" destOrd="0" presId="urn:microsoft.com/office/officeart/2005/8/layout/default"/>
    <dgm:cxn modelId="{4B61CF88-6F82-4EEC-8017-66C4482D7330}" type="presParOf" srcId="{A33B5D0C-304E-4B0A-9B91-6D1E2BF2D905}" destId="{48FE7021-99CC-486A-A162-DD2081EAB9BD}"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D81755-410C-4E21-AEDD-E6F6B10B2AD4}">
      <dsp:nvSpPr>
        <dsp:cNvPr id="0" name=""/>
        <dsp:cNvSpPr/>
      </dsp:nvSpPr>
      <dsp:spPr>
        <a:xfrm>
          <a:off x="0" y="50922"/>
          <a:ext cx="6513603" cy="105534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Intro </a:t>
          </a:r>
        </a:p>
      </dsp:txBody>
      <dsp:txXfrm>
        <a:off x="51517" y="102439"/>
        <a:ext cx="6410569" cy="952306"/>
      </dsp:txXfrm>
    </dsp:sp>
    <dsp:sp modelId="{D62E0129-61D8-461E-A933-276C35BE7B9E}">
      <dsp:nvSpPr>
        <dsp:cNvPr id="0" name=""/>
        <dsp:cNvSpPr/>
      </dsp:nvSpPr>
      <dsp:spPr>
        <a:xfrm>
          <a:off x="0" y="1232982"/>
          <a:ext cx="6513603" cy="1055340"/>
        </a:xfrm>
        <a:prstGeom prst="roundRect">
          <a:avLst/>
        </a:prstGeom>
        <a:gradFill rotWithShape="0">
          <a:gsLst>
            <a:gs pos="0">
              <a:schemeClr val="accent5">
                <a:hueOff val="-1689636"/>
                <a:satOff val="-4355"/>
                <a:lumOff val="-2941"/>
                <a:alphaOff val="0"/>
                <a:satMod val="103000"/>
                <a:lumMod val="102000"/>
                <a:tint val="94000"/>
              </a:schemeClr>
            </a:gs>
            <a:gs pos="50000">
              <a:schemeClr val="accent5">
                <a:hueOff val="-1689636"/>
                <a:satOff val="-4355"/>
                <a:lumOff val="-2941"/>
                <a:alphaOff val="0"/>
                <a:satMod val="110000"/>
                <a:lumMod val="100000"/>
                <a:shade val="100000"/>
              </a:schemeClr>
            </a:gs>
            <a:gs pos="100000">
              <a:schemeClr val="accent5">
                <a:hueOff val="-1689636"/>
                <a:satOff val="-4355"/>
                <a:lumOff val="-294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dirty="0"/>
            <a:t>Descriptive Statistics</a:t>
          </a:r>
        </a:p>
      </dsp:txBody>
      <dsp:txXfrm>
        <a:off x="51517" y="1284499"/>
        <a:ext cx="6410569" cy="952306"/>
      </dsp:txXfrm>
    </dsp:sp>
    <dsp:sp modelId="{9B7A96F6-19D2-4670-845B-FC116B76F0E7}">
      <dsp:nvSpPr>
        <dsp:cNvPr id="0" name=""/>
        <dsp:cNvSpPr/>
      </dsp:nvSpPr>
      <dsp:spPr>
        <a:xfrm>
          <a:off x="0" y="2415043"/>
          <a:ext cx="6513603" cy="105534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Analysis</a:t>
          </a:r>
        </a:p>
      </dsp:txBody>
      <dsp:txXfrm>
        <a:off x="51517" y="2466560"/>
        <a:ext cx="6410569" cy="952306"/>
      </dsp:txXfrm>
    </dsp:sp>
    <dsp:sp modelId="{95C6F35C-7863-4138-B2F8-0F8E8A88F8B2}">
      <dsp:nvSpPr>
        <dsp:cNvPr id="0" name=""/>
        <dsp:cNvSpPr/>
      </dsp:nvSpPr>
      <dsp:spPr>
        <a:xfrm>
          <a:off x="0" y="3597103"/>
          <a:ext cx="6513603" cy="1055340"/>
        </a:xfrm>
        <a:prstGeom prst="roundRect">
          <a:avLst/>
        </a:prstGeom>
        <a:gradFill rotWithShape="0">
          <a:gsLst>
            <a:gs pos="0">
              <a:schemeClr val="accent5">
                <a:hueOff val="-5068907"/>
                <a:satOff val="-13064"/>
                <a:lumOff val="-8824"/>
                <a:alphaOff val="0"/>
                <a:satMod val="103000"/>
                <a:lumMod val="102000"/>
                <a:tint val="94000"/>
              </a:schemeClr>
            </a:gs>
            <a:gs pos="50000">
              <a:schemeClr val="accent5">
                <a:hueOff val="-5068907"/>
                <a:satOff val="-13064"/>
                <a:lumOff val="-8824"/>
                <a:alphaOff val="0"/>
                <a:satMod val="110000"/>
                <a:lumMod val="100000"/>
                <a:shade val="100000"/>
              </a:schemeClr>
            </a:gs>
            <a:gs pos="100000">
              <a:schemeClr val="accent5">
                <a:hueOff val="-5068907"/>
                <a:satOff val="-13064"/>
                <a:lumOff val="-882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Interpretation</a:t>
          </a:r>
        </a:p>
      </dsp:txBody>
      <dsp:txXfrm>
        <a:off x="51517" y="3648620"/>
        <a:ext cx="6410569" cy="952306"/>
      </dsp:txXfrm>
    </dsp:sp>
    <dsp:sp modelId="{672F8FDF-BBB8-486B-876F-F8A5ACBAF550}">
      <dsp:nvSpPr>
        <dsp:cNvPr id="0" name=""/>
        <dsp:cNvSpPr/>
      </dsp:nvSpPr>
      <dsp:spPr>
        <a:xfrm>
          <a:off x="0" y="4779163"/>
          <a:ext cx="6513603" cy="105534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Conclusion</a:t>
          </a:r>
        </a:p>
      </dsp:txBody>
      <dsp:txXfrm>
        <a:off x="51517" y="4830680"/>
        <a:ext cx="6410569" cy="9523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4CCE7A-5F34-453A-8CE9-F5230FF70EC6}">
      <dsp:nvSpPr>
        <dsp:cNvPr id="0" name=""/>
        <dsp:cNvSpPr/>
      </dsp:nvSpPr>
      <dsp:spPr>
        <a:xfrm>
          <a:off x="118901" y="0"/>
          <a:ext cx="3577215" cy="66544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After discussion with subject matter experts, it was decided to focus on Y3 as it is a critical output of the process</a:t>
          </a:r>
        </a:p>
      </dsp:txBody>
      <dsp:txXfrm>
        <a:off x="118901" y="2661790"/>
        <a:ext cx="3577215" cy="2661790"/>
      </dsp:txXfrm>
    </dsp:sp>
    <dsp:sp modelId="{9296F1FD-CAE1-4E60-8696-5AB9B3DFC529}">
      <dsp:nvSpPr>
        <dsp:cNvPr id="0" name=""/>
        <dsp:cNvSpPr/>
      </dsp:nvSpPr>
      <dsp:spPr>
        <a:xfrm>
          <a:off x="1078581" y="382626"/>
          <a:ext cx="1657855" cy="1516323"/>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3E9AF1-6813-4345-9C31-CDFAA296B056}">
      <dsp:nvSpPr>
        <dsp:cNvPr id="0" name=""/>
        <dsp:cNvSpPr/>
      </dsp:nvSpPr>
      <dsp:spPr>
        <a:xfrm>
          <a:off x="3818111" y="0"/>
          <a:ext cx="4066495" cy="6654476"/>
        </a:xfrm>
        <a:prstGeom prst="roundRect">
          <a:avLst>
            <a:gd name="adj" fmla="val 10000"/>
          </a:avLst>
        </a:prstGeom>
        <a:solidFill>
          <a:srgbClr val="6CD3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endParaRPr lang="en-US" sz="2700" kern="1200" dirty="0"/>
        </a:p>
      </dsp:txBody>
      <dsp:txXfrm>
        <a:off x="3818111" y="2661790"/>
        <a:ext cx="4066495" cy="2661790"/>
      </dsp:txXfrm>
    </dsp:sp>
    <dsp:sp modelId="{DD13367F-CE1C-431D-8BF8-E842D4054C4E}">
      <dsp:nvSpPr>
        <dsp:cNvPr id="0" name=""/>
        <dsp:cNvSpPr/>
      </dsp:nvSpPr>
      <dsp:spPr>
        <a:xfrm>
          <a:off x="5022431" y="129389"/>
          <a:ext cx="1657855" cy="1516323"/>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0D9E2C6-D21B-4D3E-87C1-F66F03115F21}">
      <dsp:nvSpPr>
        <dsp:cNvPr id="0" name=""/>
        <dsp:cNvSpPr/>
      </dsp:nvSpPr>
      <dsp:spPr>
        <a:xfrm>
          <a:off x="8006602" y="0"/>
          <a:ext cx="4066495" cy="6654476"/>
        </a:xfrm>
        <a:prstGeom prst="roundRect">
          <a:avLst>
            <a:gd name="adj" fmla="val 10000"/>
          </a:avLst>
        </a:prstGeom>
        <a:solidFill>
          <a:srgbClr val="28DC9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006602" y="2661790"/>
        <a:ext cx="4066495" cy="2661790"/>
      </dsp:txXfrm>
    </dsp:sp>
    <dsp:sp modelId="{9445E1FA-1616-489F-A146-820F04D30091}">
      <dsp:nvSpPr>
        <dsp:cNvPr id="0" name=""/>
        <dsp:cNvSpPr/>
      </dsp:nvSpPr>
      <dsp:spPr>
        <a:xfrm>
          <a:off x="9210922" y="424840"/>
          <a:ext cx="1657855" cy="1516323"/>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7F0F9E-C8E1-4635-8676-8C2A15F2A8C6}">
      <dsp:nvSpPr>
        <dsp:cNvPr id="0" name=""/>
        <dsp:cNvSpPr/>
      </dsp:nvSpPr>
      <dsp:spPr>
        <a:xfrm>
          <a:off x="2588451" y="5877006"/>
          <a:ext cx="7015097" cy="441710"/>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4CCE7A-5F34-453A-8CE9-F5230FF70EC6}">
      <dsp:nvSpPr>
        <dsp:cNvPr id="0" name=""/>
        <dsp:cNvSpPr/>
      </dsp:nvSpPr>
      <dsp:spPr>
        <a:xfrm>
          <a:off x="160002" y="0"/>
          <a:ext cx="5443945" cy="66544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160002" y="2661790"/>
        <a:ext cx="5443945" cy="2661790"/>
      </dsp:txXfrm>
    </dsp:sp>
    <dsp:sp modelId="{9296F1FD-CAE1-4E60-8696-5AB9B3DFC529}">
      <dsp:nvSpPr>
        <dsp:cNvPr id="0" name=""/>
        <dsp:cNvSpPr/>
      </dsp:nvSpPr>
      <dsp:spPr>
        <a:xfrm>
          <a:off x="2079967" y="98498"/>
          <a:ext cx="1657855" cy="1516323"/>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3E9AF1-6813-4345-9C31-CDFAA296B056}">
      <dsp:nvSpPr>
        <dsp:cNvPr id="0" name=""/>
        <dsp:cNvSpPr/>
      </dsp:nvSpPr>
      <dsp:spPr>
        <a:xfrm>
          <a:off x="5816524" y="0"/>
          <a:ext cx="6188552" cy="6654476"/>
        </a:xfrm>
        <a:prstGeom prst="roundRect">
          <a:avLst>
            <a:gd name="adj" fmla="val 10000"/>
          </a:avLst>
        </a:prstGeom>
        <a:solidFill>
          <a:srgbClr val="6CD3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5816524" y="2661790"/>
        <a:ext cx="6188552" cy="2661790"/>
      </dsp:txXfrm>
    </dsp:sp>
    <dsp:sp modelId="{DD13367F-CE1C-431D-8BF8-E842D4054C4E}">
      <dsp:nvSpPr>
        <dsp:cNvPr id="0" name=""/>
        <dsp:cNvSpPr/>
      </dsp:nvSpPr>
      <dsp:spPr>
        <a:xfrm>
          <a:off x="8081873" y="168855"/>
          <a:ext cx="1657855" cy="1516323"/>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7F0F9E-C8E1-4635-8676-8C2A15F2A8C6}">
      <dsp:nvSpPr>
        <dsp:cNvPr id="0" name=""/>
        <dsp:cNvSpPr/>
      </dsp:nvSpPr>
      <dsp:spPr>
        <a:xfrm>
          <a:off x="1103933" y="6056253"/>
          <a:ext cx="9984132" cy="83217"/>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FFF0F-53CB-47B2-A2A0-E0FCC4AC5621}">
      <dsp:nvSpPr>
        <dsp:cNvPr id="0" name=""/>
        <dsp:cNvSpPr/>
      </dsp:nvSpPr>
      <dsp:spPr>
        <a:xfrm>
          <a:off x="761655" y="641271"/>
          <a:ext cx="538100" cy="538100"/>
        </a:xfrm>
        <a:prstGeom prst="ellipse">
          <a:avLst/>
        </a:prstGeom>
        <a:solidFill>
          <a:srgbClr val="6CD3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Y</a:t>
          </a:r>
        </a:p>
      </dsp:txBody>
      <dsp:txXfrm>
        <a:off x="840458" y="720074"/>
        <a:ext cx="380494" cy="380494"/>
      </dsp:txXfrm>
    </dsp:sp>
    <dsp:sp modelId="{2D807FC6-9FB1-429A-B839-7755756B892F}">
      <dsp:nvSpPr>
        <dsp:cNvPr id="0" name=""/>
        <dsp:cNvSpPr/>
      </dsp:nvSpPr>
      <dsp:spPr>
        <a:xfrm rot="12900000">
          <a:off x="415305" y="547203"/>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5E9699-82CC-4FE3-AF27-BCDBDA29C7C0}">
      <dsp:nvSpPr>
        <dsp:cNvPr id="0" name=""/>
        <dsp:cNvSpPr/>
      </dsp:nvSpPr>
      <dsp:spPr>
        <a:xfrm>
          <a:off x="197021" y="301062"/>
          <a:ext cx="511195" cy="408956"/>
        </a:xfrm>
        <a:prstGeom prst="roundRect">
          <a:avLst>
            <a:gd name="adj" fmla="val 10000"/>
          </a:avLst>
        </a:prstGeom>
        <a:solidFill>
          <a:srgbClr val="6CD3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X</a:t>
          </a:r>
        </a:p>
      </dsp:txBody>
      <dsp:txXfrm>
        <a:off x="208999" y="313040"/>
        <a:ext cx="487239" cy="385000"/>
      </dsp:txXfrm>
    </dsp:sp>
    <dsp:sp modelId="{38E13DD3-2879-433E-AC54-F3AB68C0E93C}">
      <dsp:nvSpPr>
        <dsp:cNvPr id="0" name=""/>
        <dsp:cNvSpPr/>
      </dsp:nvSpPr>
      <dsp:spPr>
        <a:xfrm rot="16200000">
          <a:off x="824382" y="334252"/>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A47D20-E2A7-402E-B38A-C98125890F2E}">
      <dsp:nvSpPr>
        <dsp:cNvPr id="0" name=""/>
        <dsp:cNvSpPr/>
      </dsp:nvSpPr>
      <dsp:spPr>
        <a:xfrm>
          <a:off x="775107" y="130"/>
          <a:ext cx="511195" cy="408956"/>
        </a:xfrm>
        <a:prstGeom prst="roundRect">
          <a:avLst>
            <a:gd name="adj" fmla="val 10000"/>
          </a:avLst>
        </a:prstGeom>
        <a:solidFill>
          <a:srgbClr val="6CD3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X</a:t>
          </a:r>
        </a:p>
      </dsp:txBody>
      <dsp:txXfrm>
        <a:off x="787085" y="12108"/>
        <a:ext cx="487239" cy="385000"/>
      </dsp:txXfrm>
    </dsp:sp>
    <dsp:sp modelId="{AA05B175-FB4F-46DA-80E1-20B4E0B0F77B}">
      <dsp:nvSpPr>
        <dsp:cNvPr id="0" name=""/>
        <dsp:cNvSpPr/>
      </dsp:nvSpPr>
      <dsp:spPr>
        <a:xfrm rot="19500000">
          <a:off x="1233458" y="547203"/>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1AC532-C1E2-4CCA-9389-0B3C2CC5BD04}">
      <dsp:nvSpPr>
        <dsp:cNvPr id="0" name=""/>
        <dsp:cNvSpPr/>
      </dsp:nvSpPr>
      <dsp:spPr>
        <a:xfrm>
          <a:off x="1353194" y="301062"/>
          <a:ext cx="511195" cy="408956"/>
        </a:xfrm>
        <a:prstGeom prst="roundRect">
          <a:avLst>
            <a:gd name="adj" fmla="val 10000"/>
          </a:avLst>
        </a:prstGeom>
        <a:solidFill>
          <a:srgbClr val="6CD3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X</a:t>
          </a:r>
        </a:p>
      </dsp:txBody>
      <dsp:txXfrm>
        <a:off x="1365172" y="313040"/>
        <a:ext cx="487239" cy="385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FFF0F-53CB-47B2-A2A0-E0FCC4AC5621}">
      <dsp:nvSpPr>
        <dsp:cNvPr id="0" name=""/>
        <dsp:cNvSpPr/>
      </dsp:nvSpPr>
      <dsp:spPr>
        <a:xfrm>
          <a:off x="761655" y="641271"/>
          <a:ext cx="538100" cy="538100"/>
        </a:xfrm>
        <a:prstGeom prst="ellipse">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Y</a:t>
          </a:r>
        </a:p>
      </dsp:txBody>
      <dsp:txXfrm>
        <a:off x="840458" y="720074"/>
        <a:ext cx="380494" cy="380494"/>
      </dsp:txXfrm>
    </dsp:sp>
    <dsp:sp modelId="{2D807FC6-9FB1-429A-B839-7755756B892F}">
      <dsp:nvSpPr>
        <dsp:cNvPr id="0" name=""/>
        <dsp:cNvSpPr/>
      </dsp:nvSpPr>
      <dsp:spPr>
        <a:xfrm rot="12900000">
          <a:off x="415305" y="547203"/>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5E9699-82CC-4FE3-AF27-BCDBDA29C7C0}">
      <dsp:nvSpPr>
        <dsp:cNvPr id="0" name=""/>
        <dsp:cNvSpPr/>
      </dsp:nvSpPr>
      <dsp:spPr>
        <a:xfrm>
          <a:off x="197021" y="301062"/>
          <a:ext cx="511195" cy="408956"/>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X</a:t>
          </a:r>
        </a:p>
      </dsp:txBody>
      <dsp:txXfrm>
        <a:off x="208999" y="313040"/>
        <a:ext cx="487239" cy="385000"/>
      </dsp:txXfrm>
    </dsp:sp>
    <dsp:sp modelId="{38E13DD3-2879-433E-AC54-F3AB68C0E93C}">
      <dsp:nvSpPr>
        <dsp:cNvPr id="0" name=""/>
        <dsp:cNvSpPr/>
      </dsp:nvSpPr>
      <dsp:spPr>
        <a:xfrm rot="16200000">
          <a:off x="824382" y="334252"/>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A47D20-E2A7-402E-B38A-C98125890F2E}">
      <dsp:nvSpPr>
        <dsp:cNvPr id="0" name=""/>
        <dsp:cNvSpPr/>
      </dsp:nvSpPr>
      <dsp:spPr>
        <a:xfrm>
          <a:off x="775107" y="130"/>
          <a:ext cx="511195" cy="408956"/>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X</a:t>
          </a:r>
        </a:p>
      </dsp:txBody>
      <dsp:txXfrm>
        <a:off x="787085" y="12108"/>
        <a:ext cx="487239" cy="385000"/>
      </dsp:txXfrm>
    </dsp:sp>
    <dsp:sp modelId="{AA05B175-FB4F-46DA-80E1-20B4E0B0F77B}">
      <dsp:nvSpPr>
        <dsp:cNvPr id="0" name=""/>
        <dsp:cNvSpPr/>
      </dsp:nvSpPr>
      <dsp:spPr>
        <a:xfrm rot="19500000">
          <a:off x="1233458" y="547203"/>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1AC532-C1E2-4CCA-9389-0B3C2CC5BD04}">
      <dsp:nvSpPr>
        <dsp:cNvPr id="0" name=""/>
        <dsp:cNvSpPr/>
      </dsp:nvSpPr>
      <dsp:spPr>
        <a:xfrm>
          <a:off x="1353194" y="301062"/>
          <a:ext cx="511195" cy="408956"/>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X</a:t>
          </a:r>
        </a:p>
      </dsp:txBody>
      <dsp:txXfrm>
        <a:off x="1365172" y="313040"/>
        <a:ext cx="487239" cy="385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FFF0F-53CB-47B2-A2A0-E0FCC4AC5621}">
      <dsp:nvSpPr>
        <dsp:cNvPr id="0" name=""/>
        <dsp:cNvSpPr/>
      </dsp:nvSpPr>
      <dsp:spPr>
        <a:xfrm>
          <a:off x="761655" y="641271"/>
          <a:ext cx="538100" cy="538100"/>
        </a:xfrm>
        <a:prstGeom prst="ellipse">
          <a:avLst/>
        </a:prstGeom>
        <a:solidFill>
          <a:srgbClr val="6CD3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Y</a:t>
          </a:r>
        </a:p>
      </dsp:txBody>
      <dsp:txXfrm>
        <a:off x="840458" y="720074"/>
        <a:ext cx="380494" cy="380494"/>
      </dsp:txXfrm>
    </dsp:sp>
    <dsp:sp modelId="{2D807FC6-9FB1-429A-B839-7755756B892F}">
      <dsp:nvSpPr>
        <dsp:cNvPr id="0" name=""/>
        <dsp:cNvSpPr/>
      </dsp:nvSpPr>
      <dsp:spPr>
        <a:xfrm rot="12900000">
          <a:off x="415305" y="547203"/>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5E9699-82CC-4FE3-AF27-BCDBDA29C7C0}">
      <dsp:nvSpPr>
        <dsp:cNvPr id="0" name=""/>
        <dsp:cNvSpPr/>
      </dsp:nvSpPr>
      <dsp:spPr>
        <a:xfrm>
          <a:off x="197021" y="301062"/>
          <a:ext cx="511195" cy="408956"/>
        </a:xfrm>
        <a:prstGeom prst="roundRect">
          <a:avLst>
            <a:gd name="adj" fmla="val 10000"/>
          </a:avLst>
        </a:prstGeom>
        <a:solidFill>
          <a:srgbClr val="6CD3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X</a:t>
          </a:r>
        </a:p>
      </dsp:txBody>
      <dsp:txXfrm>
        <a:off x="208999" y="313040"/>
        <a:ext cx="487239" cy="385000"/>
      </dsp:txXfrm>
    </dsp:sp>
    <dsp:sp modelId="{38E13DD3-2879-433E-AC54-F3AB68C0E93C}">
      <dsp:nvSpPr>
        <dsp:cNvPr id="0" name=""/>
        <dsp:cNvSpPr/>
      </dsp:nvSpPr>
      <dsp:spPr>
        <a:xfrm rot="16200000">
          <a:off x="824382" y="334252"/>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A47D20-E2A7-402E-B38A-C98125890F2E}">
      <dsp:nvSpPr>
        <dsp:cNvPr id="0" name=""/>
        <dsp:cNvSpPr/>
      </dsp:nvSpPr>
      <dsp:spPr>
        <a:xfrm>
          <a:off x="775107" y="130"/>
          <a:ext cx="511195" cy="408956"/>
        </a:xfrm>
        <a:prstGeom prst="roundRect">
          <a:avLst>
            <a:gd name="adj" fmla="val 10000"/>
          </a:avLst>
        </a:prstGeom>
        <a:solidFill>
          <a:srgbClr val="6CD3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X</a:t>
          </a:r>
        </a:p>
      </dsp:txBody>
      <dsp:txXfrm>
        <a:off x="787085" y="12108"/>
        <a:ext cx="487239" cy="385000"/>
      </dsp:txXfrm>
    </dsp:sp>
    <dsp:sp modelId="{AA05B175-FB4F-46DA-80E1-20B4E0B0F77B}">
      <dsp:nvSpPr>
        <dsp:cNvPr id="0" name=""/>
        <dsp:cNvSpPr/>
      </dsp:nvSpPr>
      <dsp:spPr>
        <a:xfrm rot="19500000">
          <a:off x="1233458" y="547203"/>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1AC532-C1E2-4CCA-9389-0B3C2CC5BD04}">
      <dsp:nvSpPr>
        <dsp:cNvPr id="0" name=""/>
        <dsp:cNvSpPr/>
      </dsp:nvSpPr>
      <dsp:spPr>
        <a:xfrm>
          <a:off x="1353194" y="301062"/>
          <a:ext cx="511195" cy="408956"/>
        </a:xfrm>
        <a:prstGeom prst="roundRect">
          <a:avLst>
            <a:gd name="adj" fmla="val 10000"/>
          </a:avLst>
        </a:prstGeom>
        <a:solidFill>
          <a:srgbClr val="6CD3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X</a:t>
          </a:r>
        </a:p>
      </dsp:txBody>
      <dsp:txXfrm>
        <a:off x="1365172" y="313040"/>
        <a:ext cx="487239" cy="385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4CCE7A-5F34-453A-8CE9-F5230FF70EC6}">
      <dsp:nvSpPr>
        <dsp:cNvPr id="0" name=""/>
        <dsp:cNvSpPr/>
      </dsp:nvSpPr>
      <dsp:spPr>
        <a:xfrm>
          <a:off x="118901" y="0"/>
          <a:ext cx="3577215" cy="66544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118901" y="2661790"/>
        <a:ext cx="3577215" cy="2661790"/>
      </dsp:txXfrm>
    </dsp:sp>
    <dsp:sp modelId="{9296F1FD-CAE1-4E60-8696-5AB9B3DFC529}">
      <dsp:nvSpPr>
        <dsp:cNvPr id="0" name=""/>
        <dsp:cNvSpPr/>
      </dsp:nvSpPr>
      <dsp:spPr>
        <a:xfrm>
          <a:off x="1078581" y="382626"/>
          <a:ext cx="1657855" cy="1516323"/>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3E9AF1-6813-4345-9C31-CDFAA296B056}">
      <dsp:nvSpPr>
        <dsp:cNvPr id="0" name=""/>
        <dsp:cNvSpPr/>
      </dsp:nvSpPr>
      <dsp:spPr>
        <a:xfrm>
          <a:off x="3818111" y="0"/>
          <a:ext cx="4066495" cy="6654476"/>
        </a:xfrm>
        <a:prstGeom prst="roundRect">
          <a:avLst>
            <a:gd name="adj" fmla="val 10000"/>
          </a:avLst>
        </a:prstGeom>
        <a:solidFill>
          <a:srgbClr val="6CD3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3818111" y="2661790"/>
        <a:ext cx="4066495" cy="2661790"/>
      </dsp:txXfrm>
    </dsp:sp>
    <dsp:sp modelId="{DD13367F-CE1C-431D-8BF8-E842D4054C4E}">
      <dsp:nvSpPr>
        <dsp:cNvPr id="0" name=""/>
        <dsp:cNvSpPr/>
      </dsp:nvSpPr>
      <dsp:spPr>
        <a:xfrm>
          <a:off x="5022431" y="129389"/>
          <a:ext cx="1657855" cy="1516323"/>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0D9E2C6-D21B-4D3E-87C1-F66F03115F21}">
      <dsp:nvSpPr>
        <dsp:cNvPr id="0" name=""/>
        <dsp:cNvSpPr/>
      </dsp:nvSpPr>
      <dsp:spPr>
        <a:xfrm>
          <a:off x="8006602" y="0"/>
          <a:ext cx="4066495" cy="6654476"/>
        </a:xfrm>
        <a:prstGeom prst="roundRect">
          <a:avLst>
            <a:gd name="adj" fmla="val 10000"/>
          </a:avLst>
        </a:prstGeom>
        <a:solidFill>
          <a:srgbClr val="28DC9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8006602" y="2661790"/>
        <a:ext cx="4066495" cy="2661790"/>
      </dsp:txXfrm>
    </dsp:sp>
    <dsp:sp modelId="{9445E1FA-1616-489F-A146-820F04D30091}">
      <dsp:nvSpPr>
        <dsp:cNvPr id="0" name=""/>
        <dsp:cNvSpPr/>
      </dsp:nvSpPr>
      <dsp:spPr>
        <a:xfrm>
          <a:off x="9210922" y="424840"/>
          <a:ext cx="1657855" cy="1516323"/>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7F0F9E-C8E1-4635-8676-8C2A15F2A8C6}">
      <dsp:nvSpPr>
        <dsp:cNvPr id="0" name=""/>
        <dsp:cNvSpPr/>
      </dsp:nvSpPr>
      <dsp:spPr>
        <a:xfrm flipV="1">
          <a:off x="1659963" y="5950023"/>
          <a:ext cx="8872073" cy="295678"/>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E69823-7BEC-4AD7-86C4-71229B76CF37}">
      <dsp:nvSpPr>
        <dsp:cNvPr id="0" name=""/>
        <dsp:cNvSpPr/>
      </dsp:nvSpPr>
      <dsp:spPr>
        <a:xfrm>
          <a:off x="0" y="917686"/>
          <a:ext cx="3809999" cy="22860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0" y="917686"/>
        <a:ext cx="3809999" cy="2286000"/>
      </dsp:txXfrm>
    </dsp:sp>
    <dsp:sp modelId="{DE23A493-8238-424D-B43A-4028189F239F}">
      <dsp:nvSpPr>
        <dsp:cNvPr id="0" name=""/>
        <dsp:cNvSpPr/>
      </dsp:nvSpPr>
      <dsp:spPr>
        <a:xfrm>
          <a:off x="4191000" y="917686"/>
          <a:ext cx="3809999" cy="22860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4191000" y="917686"/>
        <a:ext cx="3809999" cy="2286000"/>
      </dsp:txXfrm>
    </dsp:sp>
    <dsp:sp modelId="{80211B9B-B57A-49DA-9AED-C9CCA89BC44D}">
      <dsp:nvSpPr>
        <dsp:cNvPr id="0" name=""/>
        <dsp:cNvSpPr/>
      </dsp:nvSpPr>
      <dsp:spPr>
        <a:xfrm>
          <a:off x="8382000" y="917686"/>
          <a:ext cx="3809999" cy="22860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a:off x="8382000" y="917686"/>
        <a:ext cx="3809999" cy="2286000"/>
      </dsp:txXfrm>
    </dsp:sp>
    <dsp:sp modelId="{2941C354-18D5-4977-B225-F5BB39DD93F0}">
      <dsp:nvSpPr>
        <dsp:cNvPr id="0" name=""/>
        <dsp:cNvSpPr/>
      </dsp:nvSpPr>
      <dsp:spPr>
        <a:xfrm>
          <a:off x="2095500" y="3584686"/>
          <a:ext cx="3809999" cy="22860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a:off x="2095500" y="3584686"/>
        <a:ext cx="3809999" cy="2286000"/>
      </dsp:txXfrm>
    </dsp:sp>
    <dsp:sp modelId="{48FE7021-99CC-486A-A162-DD2081EAB9BD}">
      <dsp:nvSpPr>
        <dsp:cNvPr id="0" name=""/>
        <dsp:cNvSpPr/>
      </dsp:nvSpPr>
      <dsp:spPr>
        <a:xfrm>
          <a:off x="6286500" y="3584686"/>
          <a:ext cx="3809999" cy="22860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6286500" y="3584686"/>
        <a:ext cx="3809999" cy="2286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3023EE-318A-4DC1-B901-D9B13E1CE0B3}" type="datetimeFigureOut">
              <a:rPr lang="en-US" smtClean="0"/>
              <a:t>2/14/2019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7FA449-773D-417C-8B07-06B778B2D363}" type="slidenum">
              <a:rPr lang="en-US" smtClean="0"/>
              <a:t>‹#›</a:t>
            </a:fld>
            <a:endParaRPr lang="en-US"/>
          </a:p>
        </p:txBody>
      </p:sp>
    </p:spTree>
    <p:extLst>
      <p:ext uri="{BB962C8B-B14F-4D97-AF65-F5344CB8AC3E}">
        <p14:creationId xmlns:p14="http://schemas.microsoft.com/office/powerpoint/2010/main" val="3394894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Picked Y3 since it was one of the most critical outputs to track.</a:t>
            </a:r>
          </a:p>
        </p:txBody>
      </p:sp>
      <p:sp>
        <p:nvSpPr>
          <p:cNvPr id="4" name="Slide Number Placeholder 3"/>
          <p:cNvSpPr>
            <a:spLocks noGrp="1"/>
          </p:cNvSpPr>
          <p:nvPr>
            <p:ph type="sldNum" sz="quarter" idx="5"/>
          </p:nvPr>
        </p:nvSpPr>
        <p:spPr/>
        <p:txBody>
          <a:bodyPr/>
          <a:lstStyle/>
          <a:p>
            <a:fld id="{8F7FA449-773D-417C-8B07-06B778B2D363}" type="slidenum">
              <a:rPr lang="en-US" smtClean="0"/>
              <a:t>5</a:t>
            </a:fld>
            <a:endParaRPr lang="en-US"/>
          </a:p>
        </p:txBody>
      </p:sp>
    </p:spTree>
    <p:extLst>
      <p:ext uri="{BB962C8B-B14F-4D97-AF65-F5344CB8AC3E}">
        <p14:creationId xmlns:p14="http://schemas.microsoft.com/office/powerpoint/2010/main" val="34474393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dirty="0">
                <a:solidFill>
                  <a:srgbClr val="FF0000"/>
                </a:solidFill>
              </a:rPr>
              <a:t>Add -- Regression Coef. Tables w/ p-values (significance) + interpretation of the coefficients</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dirty="0">
                <a:solidFill>
                  <a:srgbClr val="FF0000"/>
                </a:solidFill>
              </a:rPr>
              <a:t>If predicting, provide prediction intervals for certain values of the predictors</a:t>
            </a:r>
          </a:p>
          <a:p>
            <a:endParaRPr lang="en-US" dirty="0"/>
          </a:p>
        </p:txBody>
      </p:sp>
      <p:sp>
        <p:nvSpPr>
          <p:cNvPr id="4" name="Slide Number Placeholder 3"/>
          <p:cNvSpPr>
            <a:spLocks noGrp="1"/>
          </p:cNvSpPr>
          <p:nvPr>
            <p:ph type="sldNum" sz="quarter" idx="5"/>
          </p:nvPr>
        </p:nvSpPr>
        <p:spPr/>
        <p:txBody>
          <a:bodyPr/>
          <a:lstStyle/>
          <a:p>
            <a:fld id="{8F7FA449-773D-417C-8B07-06B778B2D363}" type="slidenum">
              <a:rPr lang="en-US" smtClean="0"/>
              <a:t>14</a:t>
            </a:fld>
            <a:endParaRPr lang="en-US"/>
          </a:p>
        </p:txBody>
      </p:sp>
    </p:spTree>
    <p:extLst>
      <p:ext uri="{BB962C8B-B14F-4D97-AF65-F5344CB8AC3E}">
        <p14:creationId xmlns:p14="http://schemas.microsoft.com/office/powerpoint/2010/main" val="2203792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7FA449-773D-417C-8B07-06B778B2D363}" type="slidenum">
              <a:rPr lang="en-US" smtClean="0"/>
              <a:t>15</a:t>
            </a:fld>
            <a:endParaRPr lang="en-US"/>
          </a:p>
        </p:txBody>
      </p:sp>
    </p:spTree>
    <p:extLst>
      <p:ext uri="{BB962C8B-B14F-4D97-AF65-F5344CB8AC3E}">
        <p14:creationId xmlns:p14="http://schemas.microsoft.com/office/powerpoint/2010/main" val="3966241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7FA449-773D-417C-8B07-06B778B2D363}" type="slidenum">
              <a:rPr lang="en-US" smtClean="0"/>
              <a:t>16</a:t>
            </a:fld>
            <a:endParaRPr lang="en-US"/>
          </a:p>
        </p:txBody>
      </p:sp>
    </p:spTree>
    <p:extLst>
      <p:ext uri="{BB962C8B-B14F-4D97-AF65-F5344CB8AC3E}">
        <p14:creationId xmlns:p14="http://schemas.microsoft.com/office/powerpoint/2010/main" val="3606992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dirty="0"/>
              <a:t>Population: Entire range of selectable values by humans + statistical variable form manufacturing process</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dirty="0"/>
              <a:t>Variables were selected randomly – since user can select any value from within a predefined range, uniform random distribution was selected to generate the features rather than random normal.</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dirty="0"/>
              <a:t>Since the inputs were randomly selected, the generated model predictions apply to the entire manufacturing process</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dirty="0"/>
              <a:t>Were the selected variables (from variable selection algorithm) some of the ones that were most highly correlated from EDA analysis – yes, </a:t>
            </a:r>
            <a:r>
              <a:rPr lang="en-US" dirty="0" err="1"/>
              <a:t>e.g</a:t>
            </a:r>
            <a:r>
              <a:rPr lang="en-US" dirty="0"/>
              <a:t> x18, few others.</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dirty="0"/>
              <a:t>There seems to be too much variability in output (right skewness), no VIF observed. Not aware of any other confounding variables since all known human changeable and statistical parameters have been accounted for.</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dirty="0"/>
              <a:t>Need to add Confidence and Prediction Intervals </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8F7FA449-773D-417C-8B07-06B778B2D363}" type="slidenum">
              <a:rPr lang="en-US" smtClean="0"/>
              <a:t>17</a:t>
            </a:fld>
            <a:endParaRPr lang="en-US"/>
          </a:p>
        </p:txBody>
      </p:sp>
    </p:spTree>
    <p:extLst>
      <p:ext uri="{BB962C8B-B14F-4D97-AF65-F5344CB8AC3E}">
        <p14:creationId xmlns:p14="http://schemas.microsoft.com/office/powerpoint/2010/main" val="104388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r>
              <a:rPr lang="en-US" dirty="0"/>
              <a:t>Summary of objective and findings</a:t>
            </a:r>
          </a:p>
          <a:p>
            <a:pPr marL="228600" indent="-228600">
              <a:buAutoNum type="arabicParenBoth"/>
            </a:pPr>
            <a:r>
              <a:rPr lang="en-US" dirty="0"/>
              <a:t>Conclusion:</a:t>
            </a:r>
          </a:p>
          <a:p>
            <a:pPr marL="685800" lvl="1" indent="-228600">
              <a:buAutoNum type="arabicParenBoth"/>
            </a:pPr>
            <a:r>
              <a:rPr lang="en-US" dirty="0"/>
              <a:t>Feature Engineering (domain expertise)</a:t>
            </a:r>
          </a:p>
          <a:p>
            <a:pPr marL="685800" lvl="1" indent="-228600">
              <a:buAutoNum type="arabicParenBoth"/>
            </a:pPr>
            <a:r>
              <a:rPr lang="en-US" dirty="0"/>
              <a:t>Cluster points with high and low cook’s D (based on features) and then build 2 separate models for these 2 clusters.</a:t>
            </a:r>
          </a:p>
          <a:p>
            <a:pPr marL="685800" lvl="1" indent="-228600">
              <a:buAutoNum type="arabicParenBoth"/>
            </a:pPr>
            <a:r>
              <a:rPr lang="en-US" dirty="0"/>
              <a:t>Use more advanced non parametric techniques such as decision tree based models.</a:t>
            </a:r>
          </a:p>
          <a:p>
            <a:endParaRPr lang="en-US" dirty="0"/>
          </a:p>
        </p:txBody>
      </p:sp>
      <p:sp>
        <p:nvSpPr>
          <p:cNvPr id="4" name="Slide Number Placeholder 3"/>
          <p:cNvSpPr>
            <a:spLocks noGrp="1"/>
          </p:cNvSpPr>
          <p:nvPr>
            <p:ph type="sldNum" sz="quarter" idx="5"/>
          </p:nvPr>
        </p:nvSpPr>
        <p:spPr/>
        <p:txBody>
          <a:bodyPr/>
          <a:lstStyle/>
          <a:p>
            <a:fld id="{8F7FA449-773D-417C-8B07-06B778B2D363}" type="slidenum">
              <a:rPr lang="en-US" smtClean="0"/>
              <a:t>18</a:t>
            </a:fld>
            <a:endParaRPr lang="en-US"/>
          </a:p>
        </p:txBody>
      </p:sp>
    </p:spTree>
    <p:extLst>
      <p:ext uri="{BB962C8B-B14F-4D97-AF65-F5344CB8AC3E}">
        <p14:creationId xmlns:p14="http://schemas.microsoft.com/office/powerpoint/2010/main" val="754757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r>
              <a:rPr lang="en-US" dirty="0"/>
              <a:t>Distribution of y3 is right shewed (histogram and QQ plots)</a:t>
            </a:r>
          </a:p>
          <a:p>
            <a:pPr marL="228600" indent="-228600">
              <a:buAutoNum type="arabicParenBoth"/>
            </a:pPr>
            <a:r>
              <a:rPr lang="en-US" dirty="0"/>
              <a:t>Hence, take log transform – show distribution after transformation (better but still not completely normal</a:t>
            </a:r>
          </a:p>
        </p:txBody>
      </p:sp>
      <p:sp>
        <p:nvSpPr>
          <p:cNvPr id="4" name="Slide Number Placeholder 3"/>
          <p:cNvSpPr>
            <a:spLocks noGrp="1"/>
          </p:cNvSpPr>
          <p:nvPr>
            <p:ph type="sldNum" sz="quarter" idx="5"/>
          </p:nvPr>
        </p:nvSpPr>
        <p:spPr/>
        <p:txBody>
          <a:bodyPr/>
          <a:lstStyle/>
          <a:p>
            <a:fld id="{8F7FA449-773D-417C-8B07-06B778B2D363}" type="slidenum">
              <a:rPr lang="en-US" smtClean="0"/>
              <a:t>6</a:t>
            </a:fld>
            <a:endParaRPr lang="en-US"/>
          </a:p>
        </p:txBody>
      </p:sp>
    </p:spTree>
    <p:extLst>
      <p:ext uri="{BB962C8B-B14F-4D97-AF65-F5344CB8AC3E}">
        <p14:creationId xmlns:p14="http://schemas.microsoft.com/office/powerpoint/2010/main" val="3125017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r>
              <a:rPr lang="en-US" dirty="0"/>
              <a:t>Show some scatterplots (log y vs. for x18 and sqrt x18) + 1 more where there is no transformation (others were similar)</a:t>
            </a:r>
          </a:p>
          <a:p>
            <a:pPr marL="228600" indent="-228600">
              <a:buAutoNum type="arabicParenBoth"/>
            </a:pPr>
            <a:r>
              <a:rPr lang="en-US" dirty="0"/>
              <a:t>Histogram of a couple of stat variables (-3 sigma to 3 sigma)</a:t>
            </a:r>
          </a:p>
          <a:p>
            <a:pPr marL="228600" indent="-228600">
              <a:buAutoNum type="arabicParenBoth"/>
            </a:pPr>
            <a:r>
              <a:rPr lang="en-US" dirty="0"/>
              <a:t>Histogram of a few x variables also (1-2)</a:t>
            </a:r>
          </a:p>
          <a:p>
            <a:pPr marL="228600" indent="-228600">
              <a:buAutoNum type="arabicParenBoth"/>
            </a:pPr>
            <a:r>
              <a:rPr lang="en-US" dirty="0"/>
              <a:t>QQ plots not needed since we don’t care about normality of independent variables.</a:t>
            </a:r>
          </a:p>
          <a:p>
            <a:pPr marL="228600" indent="-228600">
              <a:buAutoNum type="arabicParenBoth"/>
            </a:pPr>
            <a:r>
              <a:rPr lang="en-US" dirty="0"/>
              <a:t>Rerun the EDA analysis with latest data (high </a:t>
            </a:r>
            <a:r>
              <a:rPr lang="en-US" dirty="0" err="1"/>
              <a:t>prec</a:t>
            </a:r>
            <a:r>
              <a:rPr lang="en-US" dirty="0"/>
              <a:t>) + log Y</a:t>
            </a:r>
          </a:p>
        </p:txBody>
      </p:sp>
      <p:sp>
        <p:nvSpPr>
          <p:cNvPr id="4" name="Slide Number Placeholder 3"/>
          <p:cNvSpPr>
            <a:spLocks noGrp="1"/>
          </p:cNvSpPr>
          <p:nvPr>
            <p:ph type="sldNum" sz="quarter" idx="5"/>
          </p:nvPr>
        </p:nvSpPr>
        <p:spPr/>
        <p:txBody>
          <a:bodyPr/>
          <a:lstStyle/>
          <a:p>
            <a:fld id="{8F7FA449-773D-417C-8B07-06B778B2D363}" type="slidenum">
              <a:rPr lang="en-US" smtClean="0"/>
              <a:t>7</a:t>
            </a:fld>
            <a:endParaRPr lang="en-US"/>
          </a:p>
        </p:txBody>
      </p:sp>
    </p:spTree>
    <p:extLst>
      <p:ext uri="{BB962C8B-B14F-4D97-AF65-F5344CB8AC3E}">
        <p14:creationId xmlns:p14="http://schemas.microsoft.com/office/powerpoint/2010/main" val="3019032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r>
              <a:rPr lang="en-US" dirty="0"/>
              <a:t>VIF + correlation matrix of subset of all features </a:t>
            </a:r>
          </a:p>
          <a:p>
            <a:pPr marL="228600" indent="-228600">
              <a:buAutoNum type="arabicParenBoth"/>
            </a:pPr>
            <a:r>
              <a:rPr lang="en-US" dirty="0"/>
              <a:t>Correlations (both most +</a:t>
            </a:r>
            <a:r>
              <a:rPr lang="en-US" dirty="0" err="1"/>
              <a:t>ve</a:t>
            </a:r>
            <a:r>
              <a:rPr lang="en-US" dirty="0"/>
              <a:t> and most –</a:t>
            </a:r>
            <a:r>
              <a:rPr lang="en-US" dirty="0" err="1"/>
              <a:t>ve</a:t>
            </a:r>
            <a:r>
              <a:rPr lang="en-US" dirty="0"/>
              <a:t>). Emphasize that inputs don’t seem to show much correlation by themselves (may need to feature engineer in the future if model does not have good fit)</a:t>
            </a:r>
          </a:p>
        </p:txBody>
      </p:sp>
      <p:sp>
        <p:nvSpPr>
          <p:cNvPr id="4" name="Slide Number Placeholder 3"/>
          <p:cNvSpPr>
            <a:spLocks noGrp="1"/>
          </p:cNvSpPr>
          <p:nvPr>
            <p:ph type="sldNum" sz="quarter" idx="5"/>
          </p:nvPr>
        </p:nvSpPr>
        <p:spPr/>
        <p:txBody>
          <a:bodyPr/>
          <a:lstStyle/>
          <a:p>
            <a:fld id="{8F7FA449-773D-417C-8B07-06B778B2D363}" type="slidenum">
              <a:rPr lang="en-US" smtClean="0"/>
              <a:t>8</a:t>
            </a:fld>
            <a:endParaRPr lang="en-US"/>
          </a:p>
        </p:txBody>
      </p:sp>
    </p:spTree>
    <p:extLst>
      <p:ext uri="{BB962C8B-B14F-4D97-AF65-F5344CB8AC3E}">
        <p14:creationId xmlns:p14="http://schemas.microsoft.com/office/powerpoint/2010/main" val="32066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Summary of data prep and transformations</a:t>
            </a:r>
          </a:p>
        </p:txBody>
      </p:sp>
      <p:sp>
        <p:nvSpPr>
          <p:cNvPr id="4" name="Slide Number Placeholder 3"/>
          <p:cNvSpPr>
            <a:spLocks noGrp="1"/>
          </p:cNvSpPr>
          <p:nvPr>
            <p:ph type="sldNum" sz="quarter" idx="5"/>
          </p:nvPr>
        </p:nvSpPr>
        <p:spPr/>
        <p:txBody>
          <a:bodyPr/>
          <a:lstStyle/>
          <a:p>
            <a:fld id="{8F7FA449-773D-417C-8B07-06B778B2D363}" type="slidenum">
              <a:rPr lang="en-US" smtClean="0"/>
              <a:t>9</a:t>
            </a:fld>
            <a:endParaRPr lang="en-US"/>
          </a:p>
        </p:txBody>
      </p:sp>
    </p:spTree>
    <p:extLst>
      <p:ext uri="{BB962C8B-B14F-4D97-AF65-F5344CB8AC3E}">
        <p14:creationId xmlns:p14="http://schemas.microsoft.com/office/powerpoint/2010/main" val="1630490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r>
              <a:rPr lang="en-US" dirty="0"/>
              <a:t>Full model – show formula + residual plots, cook’ D, </a:t>
            </a:r>
            <a:r>
              <a:rPr lang="en-US" dirty="0" err="1"/>
              <a:t>etc</a:t>
            </a:r>
            <a:r>
              <a:rPr lang="en-US" dirty="0"/>
              <a:t> to show high influence points. There are lots of them, not possible to analyze manually</a:t>
            </a:r>
          </a:p>
          <a:p>
            <a:pPr marL="228600" indent="-228600">
              <a:buAutoNum type="arabicParenBoth"/>
            </a:pPr>
            <a:r>
              <a:rPr lang="en-US" dirty="0"/>
              <a:t>Checked with expert, all valid points (so can not be removed)</a:t>
            </a:r>
          </a:p>
          <a:p>
            <a:pPr marL="228600" indent="-228600">
              <a:buAutoNum type="arabicParenBoth"/>
            </a:pPr>
            <a:r>
              <a:rPr lang="en-US" dirty="0"/>
              <a:t>Then we checked distribution of features for the points with high Cook’s D vs. normal CD. Some features were statistically different. Maybe these will need to be analyzed to a greater extent later (this would lead into eventual conclusion section)</a:t>
            </a:r>
          </a:p>
          <a:p>
            <a:endParaRPr lang="en-US" dirty="0"/>
          </a:p>
        </p:txBody>
      </p:sp>
      <p:sp>
        <p:nvSpPr>
          <p:cNvPr id="4" name="Slide Number Placeholder 3"/>
          <p:cNvSpPr>
            <a:spLocks noGrp="1"/>
          </p:cNvSpPr>
          <p:nvPr>
            <p:ph type="sldNum" sz="quarter" idx="5"/>
          </p:nvPr>
        </p:nvSpPr>
        <p:spPr/>
        <p:txBody>
          <a:bodyPr/>
          <a:lstStyle/>
          <a:p>
            <a:fld id="{8F7FA449-773D-417C-8B07-06B778B2D363}" type="slidenum">
              <a:rPr lang="en-US" smtClean="0"/>
              <a:t>10</a:t>
            </a:fld>
            <a:endParaRPr lang="en-US"/>
          </a:p>
        </p:txBody>
      </p:sp>
    </p:spTree>
    <p:extLst>
      <p:ext uri="{BB962C8B-B14F-4D97-AF65-F5344CB8AC3E}">
        <p14:creationId xmlns:p14="http://schemas.microsoft.com/office/powerpoint/2010/main" val="4236757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there are many variables, we could have overfitted model</a:t>
            </a:r>
          </a:p>
          <a:p>
            <a:r>
              <a:rPr lang="en-US" dirty="0"/>
              <a:t>Hence, we will go for variables selection + cross validation to prevent overfitting.</a:t>
            </a:r>
          </a:p>
        </p:txBody>
      </p:sp>
      <p:sp>
        <p:nvSpPr>
          <p:cNvPr id="4" name="Slide Number Placeholder 3"/>
          <p:cNvSpPr>
            <a:spLocks noGrp="1"/>
          </p:cNvSpPr>
          <p:nvPr>
            <p:ph type="sldNum" sz="quarter" idx="5"/>
          </p:nvPr>
        </p:nvSpPr>
        <p:spPr/>
        <p:txBody>
          <a:bodyPr/>
          <a:lstStyle/>
          <a:p>
            <a:fld id="{8F7FA449-773D-417C-8B07-06B778B2D363}" type="slidenum">
              <a:rPr lang="en-US" smtClean="0"/>
              <a:t>11</a:t>
            </a:fld>
            <a:endParaRPr lang="en-US"/>
          </a:p>
        </p:txBody>
      </p:sp>
    </p:spTree>
    <p:extLst>
      <p:ext uri="{BB962C8B-B14F-4D97-AF65-F5344CB8AC3E}">
        <p14:creationId xmlns:p14="http://schemas.microsoft.com/office/powerpoint/2010/main" val="3847459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right table is needed (with cross validation)</a:t>
            </a:r>
          </a:p>
        </p:txBody>
      </p:sp>
      <p:sp>
        <p:nvSpPr>
          <p:cNvPr id="4" name="Slide Number Placeholder 3"/>
          <p:cNvSpPr>
            <a:spLocks noGrp="1"/>
          </p:cNvSpPr>
          <p:nvPr>
            <p:ph type="sldNum" sz="quarter" idx="5"/>
          </p:nvPr>
        </p:nvSpPr>
        <p:spPr/>
        <p:txBody>
          <a:bodyPr/>
          <a:lstStyle/>
          <a:p>
            <a:fld id="{8F7FA449-773D-417C-8B07-06B778B2D363}" type="slidenum">
              <a:rPr lang="en-US" smtClean="0"/>
              <a:t>12</a:t>
            </a:fld>
            <a:endParaRPr lang="en-US"/>
          </a:p>
        </p:txBody>
      </p:sp>
    </p:spTree>
    <p:extLst>
      <p:ext uri="{BB962C8B-B14F-4D97-AF65-F5344CB8AC3E}">
        <p14:creationId xmlns:p14="http://schemas.microsoft.com/office/powerpoint/2010/main" val="2282444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r>
              <a:rPr lang="en-US" dirty="0"/>
              <a:t>Feature Selection (show all 5 algorithms only full train set)</a:t>
            </a:r>
          </a:p>
          <a:p>
            <a:pPr marL="228600" indent="-228600">
              <a:buAutoNum type="arabicParenBoth"/>
            </a:pPr>
            <a:r>
              <a:rPr lang="en-US" dirty="0"/>
              <a:t>Show all but make the best Do we show all or only 1-2</a:t>
            </a:r>
          </a:p>
          <a:p>
            <a:pPr marL="228600" indent="-228600">
              <a:buAutoNum type="arabicParenBoth"/>
            </a:pPr>
            <a:r>
              <a:rPr lang="en-US" dirty="0"/>
              <a:t>Need to add selection stepping (RMSE. MAE, R2 vs iterations in variable selection)</a:t>
            </a:r>
          </a:p>
          <a:p>
            <a:pPr marL="228600" indent="-228600">
              <a:buAutoNum type="arabicParenBoth"/>
            </a:pPr>
            <a:r>
              <a:rPr lang="en-US" dirty="0"/>
              <a:t>Comment on model assumptions – normality is not met, equal variance is also questionable – will need domain knowledge to feature engineer to satisfy assumptions</a:t>
            </a:r>
          </a:p>
        </p:txBody>
      </p:sp>
      <p:sp>
        <p:nvSpPr>
          <p:cNvPr id="4" name="Slide Number Placeholder 3"/>
          <p:cNvSpPr>
            <a:spLocks noGrp="1"/>
          </p:cNvSpPr>
          <p:nvPr>
            <p:ph type="sldNum" sz="quarter" idx="5"/>
          </p:nvPr>
        </p:nvSpPr>
        <p:spPr/>
        <p:txBody>
          <a:bodyPr/>
          <a:lstStyle/>
          <a:p>
            <a:fld id="{8F7FA449-773D-417C-8B07-06B778B2D363}" type="slidenum">
              <a:rPr lang="en-US" smtClean="0"/>
              <a:t>13</a:t>
            </a:fld>
            <a:endParaRPr lang="en-US"/>
          </a:p>
        </p:txBody>
      </p:sp>
    </p:spTree>
    <p:extLst>
      <p:ext uri="{BB962C8B-B14F-4D97-AF65-F5344CB8AC3E}">
        <p14:creationId xmlns:p14="http://schemas.microsoft.com/office/powerpoint/2010/main" val="1566507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72DDB-362A-4CA0-8F13-4630A9DC38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A9008DD-6534-49E8-9D56-5C1DAF5A7C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64027D-B197-4931-89AC-2FD7F3832388}"/>
              </a:ext>
            </a:extLst>
          </p:cNvPr>
          <p:cNvSpPr>
            <a:spLocks noGrp="1"/>
          </p:cNvSpPr>
          <p:nvPr>
            <p:ph type="dt" sz="half" idx="10"/>
          </p:nvPr>
        </p:nvSpPr>
        <p:spPr/>
        <p:txBody>
          <a:bodyPr/>
          <a:lstStyle/>
          <a:p>
            <a:fld id="{F938573D-1BC7-4425-A88F-9A84100E2B8D}" type="datetimeFigureOut">
              <a:rPr lang="en-US" smtClean="0"/>
              <a:t>2/14/2019</a:t>
            </a:fld>
            <a:endParaRPr lang="en-US"/>
          </a:p>
        </p:txBody>
      </p:sp>
      <p:sp>
        <p:nvSpPr>
          <p:cNvPr id="5" name="Footer Placeholder 4">
            <a:extLst>
              <a:ext uri="{FF2B5EF4-FFF2-40B4-BE49-F238E27FC236}">
                <a16:creationId xmlns:a16="http://schemas.microsoft.com/office/drawing/2014/main" id="{BB1B8C4D-1220-4D36-8FDC-BE8FF93896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3F344-CEC2-4984-9C2B-6565080C6ACD}"/>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1832806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FB7C2-9590-4747-B975-09C08CE9E0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50AEFF-FB6F-4846-8AF9-8036FD9CBD5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48541F-3769-4F3C-9177-7A9533173FFE}"/>
              </a:ext>
            </a:extLst>
          </p:cNvPr>
          <p:cNvSpPr>
            <a:spLocks noGrp="1"/>
          </p:cNvSpPr>
          <p:nvPr>
            <p:ph type="dt" sz="half" idx="10"/>
          </p:nvPr>
        </p:nvSpPr>
        <p:spPr/>
        <p:txBody>
          <a:bodyPr/>
          <a:lstStyle/>
          <a:p>
            <a:fld id="{F938573D-1BC7-4425-A88F-9A84100E2B8D}" type="datetimeFigureOut">
              <a:rPr lang="en-US" smtClean="0"/>
              <a:t>2/14/2019</a:t>
            </a:fld>
            <a:endParaRPr lang="en-US"/>
          </a:p>
        </p:txBody>
      </p:sp>
      <p:sp>
        <p:nvSpPr>
          <p:cNvPr id="5" name="Footer Placeholder 4">
            <a:extLst>
              <a:ext uri="{FF2B5EF4-FFF2-40B4-BE49-F238E27FC236}">
                <a16:creationId xmlns:a16="http://schemas.microsoft.com/office/drawing/2014/main" id="{78974EC4-C193-42DC-870A-A1CFA0D8B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5280D4-7B52-452F-B501-FFEFE87FFDA8}"/>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1756334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B6DDD8-4870-43DD-B83B-CE035F8066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A5FE40-42EE-4F31-AABD-A614910FAD3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593F97-FE37-488F-A284-3EF14651643E}"/>
              </a:ext>
            </a:extLst>
          </p:cNvPr>
          <p:cNvSpPr>
            <a:spLocks noGrp="1"/>
          </p:cNvSpPr>
          <p:nvPr>
            <p:ph type="dt" sz="half" idx="10"/>
          </p:nvPr>
        </p:nvSpPr>
        <p:spPr/>
        <p:txBody>
          <a:bodyPr/>
          <a:lstStyle/>
          <a:p>
            <a:fld id="{F938573D-1BC7-4425-A88F-9A84100E2B8D}" type="datetimeFigureOut">
              <a:rPr lang="en-US" smtClean="0"/>
              <a:t>2/14/2019</a:t>
            </a:fld>
            <a:endParaRPr lang="en-US"/>
          </a:p>
        </p:txBody>
      </p:sp>
      <p:sp>
        <p:nvSpPr>
          <p:cNvPr id="5" name="Footer Placeholder 4">
            <a:extLst>
              <a:ext uri="{FF2B5EF4-FFF2-40B4-BE49-F238E27FC236}">
                <a16:creationId xmlns:a16="http://schemas.microsoft.com/office/drawing/2014/main" id="{539AF3E5-2BD1-4F26-AC64-A5176D671A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8F237E-AB12-417F-9788-70C5764A8DDC}"/>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3474450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8A597-B2B6-4728-9315-16B89193C6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6F2E5A-4B69-4450-9A8F-B8D183D77B0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C54D8C-C2DE-4C7B-8359-594541DC84A4}"/>
              </a:ext>
            </a:extLst>
          </p:cNvPr>
          <p:cNvSpPr>
            <a:spLocks noGrp="1"/>
          </p:cNvSpPr>
          <p:nvPr>
            <p:ph type="dt" sz="half" idx="10"/>
          </p:nvPr>
        </p:nvSpPr>
        <p:spPr/>
        <p:txBody>
          <a:bodyPr/>
          <a:lstStyle/>
          <a:p>
            <a:fld id="{F938573D-1BC7-4425-A88F-9A84100E2B8D}" type="datetimeFigureOut">
              <a:rPr lang="en-US" smtClean="0"/>
              <a:t>2/14/2019</a:t>
            </a:fld>
            <a:endParaRPr lang="en-US"/>
          </a:p>
        </p:txBody>
      </p:sp>
      <p:sp>
        <p:nvSpPr>
          <p:cNvPr id="5" name="Footer Placeholder 4">
            <a:extLst>
              <a:ext uri="{FF2B5EF4-FFF2-40B4-BE49-F238E27FC236}">
                <a16:creationId xmlns:a16="http://schemas.microsoft.com/office/drawing/2014/main" id="{B01A77BC-D0B8-440F-971B-FCBD5105E2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06A17E-2C5C-4DBC-AC6A-7F5BE2C32629}"/>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230451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9E5FE-9BB2-42E7-83E9-6F13CBFD1E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82339E-98F5-4EEF-8C93-E71D51576D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08EB16D-727E-4AE0-AB7F-80FAB0177F8E}"/>
              </a:ext>
            </a:extLst>
          </p:cNvPr>
          <p:cNvSpPr>
            <a:spLocks noGrp="1"/>
          </p:cNvSpPr>
          <p:nvPr>
            <p:ph type="dt" sz="half" idx="10"/>
          </p:nvPr>
        </p:nvSpPr>
        <p:spPr/>
        <p:txBody>
          <a:bodyPr/>
          <a:lstStyle/>
          <a:p>
            <a:fld id="{F938573D-1BC7-4425-A88F-9A84100E2B8D}" type="datetimeFigureOut">
              <a:rPr lang="en-US" smtClean="0"/>
              <a:t>2/14/2019</a:t>
            </a:fld>
            <a:endParaRPr lang="en-US"/>
          </a:p>
        </p:txBody>
      </p:sp>
      <p:sp>
        <p:nvSpPr>
          <p:cNvPr id="5" name="Footer Placeholder 4">
            <a:extLst>
              <a:ext uri="{FF2B5EF4-FFF2-40B4-BE49-F238E27FC236}">
                <a16:creationId xmlns:a16="http://schemas.microsoft.com/office/drawing/2014/main" id="{43495907-FEF3-4B88-B11F-8FD9E69491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39A768-FD7E-4323-94B4-03B01CB7682D}"/>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2936070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82597-3C05-45FD-8F0D-1ABCDB9005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34CCBF-2113-45B1-B4AB-14518C7C9D6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F914E7-A2CD-49F1-BBCA-1A25D1C5989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EEE2AC-691F-4044-AC70-8EB08E7087D6}"/>
              </a:ext>
            </a:extLst>
          </p:cNvPr>
          <p:cNvSpPr>
            <a:spLocks noGrp="1"/>
          </p:cNvSpPr>
          <p:nvPr>
            <p:ph type="dt" sz="half" idx="10"/>
          </p:nvPr>
        </p:nvSpPr>
        <p:spPr/>
        <p:txBody>
          <a:bodyPr/>
          <a:lstStyle/>
          <a:p>
            <a:fld id="{F938573D-1BC7-4425-A88F-9A84100E2B8D}" type="datetimeFigureOut">
              <a:rPr lang="en-US" smtClean="0"/>
              <a:t>2/14/2019</a:t>
            </a:fld>
            <a:endParaRPr lang="en-US"/>
          </a:p>
        </p:txBody>
      </p:sp>
      <p:sp>
        <p:nvSpPr>
          <p:cNvPr id="6" name="Footer Placeholder 5">
            <a:extLst>
              <a:ext uri="{FF2B5EF4-FFF2-40B4-BE49-F238E27FC236}">
                <a16:creationId xmlns:a16="http://schemas.microsoft.com/office/drawing/2014/main" id="{0E24B79F-497A-45C6-B6B9-08DC1FB9B9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325F6E-2909-4FE1-9F1D-B3943AB20A7D}"/>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3010070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887C4-F21F-4452-8F18-BA079DEC26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E1B183-6D5D-42FD-9083-B4F1448C46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90901CC-272F-4DC1-BDDC-518EDB69C1A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698D4F-49FB-4455-9E49-1C51544E08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681E3C2-D7D6-4731-AF2D-B0EBAA47C0A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510D97-9203-4760-A0AB-C938206F94EE}"/>
              </a:ext>
            </a:extLst>
          </p:cNvPr>
          <p:cNvSpPr>
            <a:spLocks noGrp="1"/>
          </p:cNvSpPr>
          <p:nvPr>
            <p:ph type="dt" sz="half" idx="10"/>
          </p:nvPr>
        </p:nvSpPr>
        <p:spPr/>
        <p:txBody>
          <a:bodyPr/>
          <a:lstStyle/>
          <a:p>
            <a:fld id="{F938573D-1BC7-4425-A88F-9A84100E2B8D}" type="datetimeFigureOut">
              <a:rPr lang="en-US" smtClean="0"/>
              <a:t>2/14/2019</a:t>
            </a:fld>
            <a:endParaRPr lang="en-US"/>
          </a:p>
        </p:txBody>
      </p:sp>
      <p:sp>
        <p:nvSpPr>
          <p:cNvPr id="8" name="Footer Placeholder 7">
            <a:extLst>
              <a:ext uri="{FF2B5EF4-FFF2-40B4-BE49-F238E27FC236}">
                <a16:creationId xmlns:a16="http://schemas.microsoft.com/office/drawing/2014/main" id="{319DC1DF-37C9-497E-AB13-ED3374F44D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8D6E2A8-793A-48A4-A799-AA5F0DF08E50}"/>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978034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9721E-A609-482A-8976-36D9C84EF9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0F8FB8-79EA-4D20-A3E4-40F13FFAB049}"/>
              </a:ext>
            </a:extLst>
          </p:cNvPr>
          <p:cNvSpPr>
            <a:spLocks noGrp="1"/>
          </p:cNvSpPr>
          <p:nvPr>
            <p:ph type="dt" sz="half" idx="10"/>
          </p:nvPr>
        </p:nvSpPr>
        <p:spPr/>
        <p:txBody>
          <a:bodyPr/>
          <a:lstStyle/>
          <a:p>
            <a:fld id="{F938573D-1BC7-4425-A88F-9A84100E2B8D}" type="datetimeFigureOut">
              <a:rPr lang="en-US" smtClean="0"/>
              <a:t>2/14/2019</a:t>
            </a:fld>
            <a:endParaRPr lang="en-US"/>
          </a:p>
        </p:txBody>
      </p:sp>
      <p:sp>
        <p:nvSpPr>
          <p:cNvPr id="4" name="Footer Placeholder 3">
            <a:extLst>
              <a:ext uri="{FF2B5EF4-FFF2-40B4-BE49-F238E27FC236}">
                <a16:creationId xmlns:a16="http://schemas.microsoft.com/office/drawing/2014/main" id="{7D468002-0B2E-4067-BBC6-1672EB42F4A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EBFFEC-B1F9-42D8-BFF3-98BB98DC2095}"/>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1586075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3EBAFB-311D-4C5C-B6C1-7CB606CD6BD6}"/>
              </a:ext>
            </a:extLst>
          </p:cNvPr>
          <p:cNvSpPr>
            <a:spLocks noGrp="1"/>
          </p:cNvSpPr>
          <p:nvPr>
            <p:ph type="dt" sz="half" idx="10"/>
          </p:nvPr>
        </p:nvSpPr>
        <p:spPr/>
        <p:txBody>
          <a:bodyPr/>
          <a:lstStyle/>
          <a:p>
            <a:fld id="{F938573D-1BC7-4425-A88F-9A84100E2B8D}" type="datetimeFigureOut">
              <a:rPr lang="en-US" smtClean="0"/>
              <a:t>2/14/2019</a:t>
            </a:fld>
            <a:endParaRPr lang="en-US"/>
          </a:p>
        </p:txBody>
      </p:sp>
      <p:sp>
        <p:nvSpPr>
          <p:cNvPr id="3" name="Footer Placeholder 2">
            <a:extLst>
              <a:ext uri="{FF2B5EF4-FFF2-40B4-BE49-F238E27FC236}">
                <a16:creationId xmlns:a16="http://schemas.microsoft.com/office/drawing/2014/main" id="{635CF5D0-A3AA-435C-8638-691B5C0445B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41E6F58-A024-48A3-AE4E-F8B4FADDF991}"/>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2443481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2638B-36DE-4E22-9230-F8ABC6E4FE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025576-0DA0-497B-AC69-5ADC4A24AF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6FB01D-415E-4679-8F3B-1DED666864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EF13007-3301-4658-AD87-0F75DBE23256}"/>
              </a:ext>
            </a:extLst>
          </p:cNvPr>
          <p:cNvSpPr>
            <a:spLocks noGrp="1"/>
          </p:cNvSpPr>
          <p:nvPr>
            <p:ph type="dt" sz="half" idx="10"/>
          </p:nvPr>
        </p:nvSpPr>
        <p:spPr/>
        <p:txBody>
          <a:bodyPr/>
          <a:lstStyle/>
          <a:p>
            <a:fld id="{F938573D-1BC7-4425-A88F-9A84100E2B8D}" type="datetimeFigureOut">
              <a:rPr lang="en-US" smtClean="0"/>
              <a:t>2/14/2019</a:t>
            </a:fld>
            <a:endParaRPr lang="en-US"/>
          </a:p>
        </p:txBody>
      </p:sp>
      <p:sp>
        <p:nvSpPr>
          <p:cNvPr id="6" name="Footer Placeholder 5">
            <a:extLst>
              <a:ext uri="{FF2B5EF4-FFF2-40B4-BE49-F238E27FC236}">
                <a16:creationId xmlns:a16="http://schemas.microsoft.com/office/drawing/2014/main" id="{F6F39A36-7FC8-4F6D-8BB8-C97B7F4161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951A20-C84A-4D4F-A3EF-52F78FCFF2D7}"/>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1137366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FA78C-8FF8-4E7A-B6A5-4E40C631F9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0F0D88-D0E2-464E-B715-C58232DD7C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1F293B-055D-49CD-8529-8D8D63AC99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71427AF-9E00-4881-B327-D92720258976}"/>
              </a:ext>
            </a:extLst>
          </p:cNvPr>
          <p:cNvSpPr>
            <a:spLocks noGrp="1"/>
          </p:cNvSpPr>
          <p:nvPr>
            <p:ph type="dt" sz="half" idx="10"/>
          </p:nvPr>
        </p:nvSpPr>
        <p:spPr/>
        <p:txBody>
          <a:bodyPr/>
          <a:lstStyle/>
          <a:p>
            <a:fld id="{F938573D-1BC7-4425-A88F-9A84100E2B8D}" type="datetimeFigureOut">
              <a:rPr lang="en-US" smtClean="0"/>
              <a:t>2/14/2019</a:t>
            </a:fld>
            <a:endParaRPr lang="en-US"/>
          </a:p>
        </p:txBody>
      </p:sp>
      <p:sp>
        <p:nvSpPr>
          <p:cNvPr id="6" name="Footer Placeholder 5">
            <a:extLst>
              <a:ext uri="{FF2B5EF4-FFF2-40B4-BE49-F238E27FC236}">
                <a16:creationId xmlns:a16="http://schemas.microsoft.com/office/drawing/2014/main" id="{84763B58-41D4-4D47-87C5-485ED268E8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F4E130-8E30-45CF-8744-428CA9144607}"/>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3327074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7E69D6-0A39-4536-978E-3F54748446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9B2C41B-3676-4590-BDDB-5351B03C42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1D38BE-431F-46EE-853D-48B9C7B17D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38573D-1BC7-4425-A88F-9A84100E2B8D}" type="datetimeFigureOut">
              <a:rPr lang="en-US" smtClean="0"/>
              <a:t>2/14/2019</a:t>
            </a:fld>
            <a:endParaRPr lang="en-US"/>
          </a:p>
        </p:txBody>
      </p:sp>
      <p:sp>
        <p:nvSpPr>
          <p:cNvPr id="5" name="Footer Placeholder 4">
            <a:extLst>
              <a:ext uri="{FF2B5EF4-FFF2-40B4-BE49-F238E27FC236}">
                <a16:creationId xmlns:a16="http://schemas.microsoft.com/office/drawing/2014/main" id="{E4D9B927-4C60-4DB1-8802-E18E3E1D70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23B386-F4D8-4D29-ABAC-38E40C8B39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B3B785-BAE3-4929-8DB5-5A6015FBF932}" type="slidenum">
              <a:rPr lang="en-US" smtClean="0"/>
              <a:t>‹#›</a:t>
            </a:fld>
            <a:endParaRPr lang="en-US"/>
          </a:p>
        </p:txBody>
      </p:sp>
    </p:spTree>
    <p:extLst>
      <p:ext uri="{BB962C8B-B14F-4D97-AF65-F5344CB8AC3E}">
        <p14:creationId xmlns:p14="http://schemas.microsoft.com/office/powerpoint/2010/main" val="144835037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7.xml"/><Relationship Id="rId11" Type="http://schemas.openxmlformats.org/officeDocument/2006/relationships/image" Target="../media/image20.png"/><Relationship Id="rId5" Type="http://schemas.openxmlformats.org/officeDocument/2006/relationships/diagramQuickStyle" Target="../diagrams/quickStyle7.xml"/><Relationship Id="rId10" Type="http://schemas.openxmlformats.org/officeDocument/2006/relationships/image" Target="../media/image19.png"/><Relationship Id="rId4" Type="http://schemas.openxmlformats.org/officeDocument/2006/relationships/diagramLayout" Target="../diagrams/layout7.xml"/><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microsoft.com/office/2007/relationships/diagramDrawing" Target="../diagrams/drawing8.xml"/><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diagramColors" Target="../diagrams/colors8.xml"/><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9.xml"/><Relationship Id="rId16"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diagramQuickStyle" Target="../diagrams/quickStyle8.xml"/><Relationship Id="rId11" Type="http://schemas.openxmlformats.org/officeDocument/2006/relationships/image" Target="../media/image26.png"/><Relationship Id="rId5" Type="http://schemas.openxmlformats.org/officeDocument/2006/relationships/diagramLayout" Target="../diagrams/layout8.xml"/><Relationship Id="rId15" Type="http://schemas.openxmlformats.org/officeDocument/2006/relationships/image" Target="../media/image30.png"/><Relationship Id="rId10" Type="http://schemas.openxmlformats.org/officeDocument/2006/relationships/image" Target="../media/image25.png"/><Relationship Id="rId19" Type="http://schemas.openxmlformats.org/officeDocument/2006/relationships/image" Target="../media/image34.png"/><Relationship Id="rId4" Type="http://schemas.openxmlformats.org/officeDocument/2006/relationships/diagramData" Target="../diagrams/data8.xml"/><Relationship Id="rId9" Type="http://schemas.openxmlformats.org/officeDocument/2006/relationships/image" Target="../media/image24.png"/><Relationship Id="rId1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7.sv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9.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4.xml"/><Relationship Id="rId11" Type="http://schemas.openxmlformats.org/officeDocument/2006/relationships/image" Target="../media/image10.png"/><Relationship Id="rId5" Type="http://schemas.openxmlformats.org/officeDocument/2006/relationships/diagramQuickStyle" Target="../diagrams/quickStyle4.xml"/><Relationship Id="rId10" Type="http://schemas.openxmlformats.org/officeDocument/2006/relationships/image" Target="../media/image9.png"/><Relationship Id="rId4" Type="http://schemas.openxmlformats.org/officeDocument/2006/relationships/diagramLayout" Target="../diagrams/layout4.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diagramColors" Target="../diagrams/colors6.xml"/><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diagramQuickStyle" Target="../diagrams/quickStyle6.xml"/><Relationship Id="rId2" Type="http://schemas.openxmlformats.org/officeDocument/2006/relationships/notesSlide" Target="../notesSlides/notesSlide5.xml"/><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diagramColors" Target="../diagrams/colors5.xml"/><Relationship Id="rId11" Type="http://schemas.openxmlformats.org/officeDocument/2006/relationships/diagramLayout" Target="../diagrams/layout6.xml"/><Relationship Id="rId5" Type="http://schemas.openxmlformats.org/officeDocument/2006/relationships/diagramQuickStyle" Target="../diagrams/quickStyle5.xml"/><Relationship Id="rId15" Type="http://schemas.openxmlformats.org/officeDocument/2006/relationships/image" Target="../media/image15.png"/><Relationship Id="rId10" Type="http://schemas.openxmlformats.org/officeDocument/2006/relationships/diagramData" Target="../diagrams/data6.xml"/><Relationship Id="rId4" Type="http://schemas.openxmlformats.org/officeDocument/2006/relationships/diagramLayout" Target="../diagrams/layout5.xml"/><Relationship Id="rId9" Type="http://schemas.openxmlformats.org/officeDocument/2006/relationships/image" Target="../media/image14.jpeg"/><Relationship Id="rId14" Type="http://schemas.microsoft.com/office/2007/relationships/diagramDrawing" Target="../diagrams/drawin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9"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0" name="Oval 9">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1"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3" name="Subtitle 2">
            <a:extLst>
              <a:ext uri="{FF2B5EF4-FFF2-40B4-BE49-F238E27FC236}">
                <a16:creationId xmlns:a16="http://schemas.microsoft.com/office/drawing/2014/main" id="{DE42B396-25B8-4086-AEBB-1A635274BD6D}"/>
              </a:ext>
            </a:extLst>
          </p:cNvPr>
          <p:cNvSpPr>
            <a:spLocks noGrp="1"/>
          </p:cNvSpPr>
          <p:nvPr>
            <p:ph type="subTitle" idx="1"/>
          </p:nvPr>
        </p:nvSpPr>
        <p:spPr>
          <a:xfrm>
            <a:off x="1524000" y="4495800"/>
            <a:ext cx="9144000" cy="762000"/>
          </a:xfrm>
        </p:spPr>
        <p:txBody>
          <a:bodyPr>
            <a:normAutofit/>
          </a:bodyPr>
          <a:lstStyle/>
          <a:p>
            <a:r>
              <a:rPr lang="en-US" dirty="0"/>
              <a:t>Joanna Duran, Nikhil Gupta, Max Moro</a:t>
            </a:r>
            <a:endParaRPr lang="en-US" sz="1800" dirty="0"/>
          </a:p>
        </p:txBody>
      </p:sp>
      <p:sp>
        <p:nvSpPr>
          <p:cNvPr id="13" name="Rectangle 12">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52D4B30-9622-4DDD-BB14-9F791D80F094}"/>
              </a:ext>
            </a:extLst>
          </p:cNvPr>
          <p:cNvSpPr>
            <a:spLocks noGrp="1"/>
          </p:cNvSpPr>
          <p:nvPr>
            <p:ph type="ctrTitle"/>
          </p:nvPr>
        </p:nvSpPr>
        <p:spPr>
          <a:xfrm>
            <a:off x="1524000" y="2776538"/>
            <a:ext cx="9144000" cy="1381188"/>
          </a:xfrm>
        </p:spPr>
        <p:txBody>
          <a:bodyPr anchor="ctr">
            <a:normAutofit/>
          </a:bodyPr>
          <a:lstStyle/>
          <a:p>
            <a:r>
              <a:rPr lang="en-US" sz="4000" dirty="0">
                <a:solidFill>
                  <a:schemeClr val="bg2"/>
                </a:solidFill>
              </a:rPr>
              <a:t>Integrated Circuits Manufacturing Process Model</a:t>
            </a:r>
          </a:p>
        </p:txBody>
      </p:sp>
    </p:spTree>
    <p:extLst>
      <p:ext uri="{BB962C8B-B14F-4D97-AF65-F5344CB8AC3E}">
        <p14:creationId xmlns:p14="http://schemas.microsoft.com/office/powerpoint/2010/main" val="2799743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BE3CCCF8-0840-42E8-A044-ABC304265853}"/>
              </a:ext>
            </a:extLst>
          </p:cNvPr>
          <p:cNvGraphicFramePr/>
          <p:nvPr>
            <p:extLst>
              <p:ext uri="{D42A27DB-BD31-4B8C-83A1-F6EECF244321}">
                <p14:modId xmlns:p14="http://schemas.microsoft.com/office/powerpoint/2010/main" val="2866170996"/>
              </p:ext>
            </p:extLst>
          </p:nvPr>
        </p:nvGraphicFramePr>
        <p:xfrm>
          <a:off x="0" y="115830"/>
          <a:ext cx="12192000" cy="6654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Oval 5">
            <a:extLst>
              <a:ext uri="{FF2B5EF4-FFF2-40B4-BE49-F238E27FC236}">
                <a16:creationId xmlns:a16="http://schemas.microsoft.com/office/drawing/2014/main" id="{E8ADD3D4-1DB7-4058-9569-5AAEAAF1FFC9}"/>
              </a:ext>
            </a:extLst>
          </p:cNvPr>
          <p:cNvSpPr/>
          <p:nvPr/>
        </p:nvSpPr>
        <p:spPr>
          <a:xfrm>
            <a:off x="858533" y="177093"/>
            <a:ext cx="2118863" cy="1880313"/>
          </a:xfrm>
          <a:prstGeom prst="ellipse">
            <a:avLst/>
          </a:prstGeom>
          <a:solidFill>
            <a:schemeClr val="tx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Full Model</a:t>
            </a:r>
          </a:p>
        </p:txBody>
      </p:sp>
      <p:sp>
        <p:nvSpPr>
          <p:cNvPr id="8" name="Oval 7">
            <a:extLst>
              <a:ext uri="{FF2B5EF4-FFF2-40B4-BE49-F238E27FC236}">
                <a16:creationId xmlns:a16="http://schemas.microsoft.com/office/drawing/2014/main" id="{3EB7149A-D236-458B-8895-554CB23B9B4D}"/>
              </a:ext>
            </a:extLst>
          </p:cNvPr>
          <p:cNvSpPr/>
          <p:nvPr/>
        </p:nvSpPr>
        <p:spPr>
          <a:xfrm>
            <a:off x="4807831" y="164214"/>
            <a:ext cx="2118863" cy="1880313"/>
          </a:xfrm>
          <a:prstGeom prst="ellipse">
            <a:avLst/>
          </a:prstGeom>
          <a:solidFill>
            <a:schemeClr val="tx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Remove Influencers?</a:t>
            </a:r>
          </a:p>
        </p:txBody>
      </p:sp>
      <p:sp>
        <p:nvSpPr>
          <p:cNvPr id="9" name="Oval 8">
            <a:extLst>
              <a:ext uri="{FF2B5EF4-FFF2-40B4-BE49-F238E27FC236}">
                <a16:creationId xmlns:a16="http://schemas.microsoft.com/office/drawing/2014/main" id="{C122BF28-DF70-41F2-9A52-DDCC2758C5F3}"/>
              </a:ext>
            </a:extLst>
          </p:cNvPr>
          <p:cNvSpPr/>
          <p:nvPr/>
        </p:nvSpPr>
        <p:spPr>
          <a:xfrm>
            <a:off x="9017086" y="177093"/>
            <a:ext cx="2118863" cy="1880313"/>
          </a:xfrm>
          <a:prstGeom prst="ellipse">
            <a:avLst/>
          </a:prstGeom>
          <a:solidFill>
            <a:schemeClr val="tx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Removed</a:t>
            </a:r>
          </a:p>
          <a:p>
            <a:pPr algn="ctr"/>
            <a:r>
              <a:rPr lang="en-US" sz="2000" b="1" dirty="0"/>
              <a:t>Influencers </a:t>
            </a:r>
          </a:p>
        </p:txBody>
      </p:sp>
      <p:sp>
        <p:nvSpPr>
          <p:cNvPr id="10" name="TextBox 9">
            <a:extLst>
              <a:ext uri="{FF2B5EF4-FFF2-40B4-BE49-F238E27FC236}">
                <a16:creationId xmlns:a16="http://schemas.microsoft.com/office/drawing/2014/main" id="{CB0A71C4-619D-4180-AD9A-7F49EADDB7FC}"/>
              </a:ext>
            </a:extLst>
          </p:cNvPr>
          <p:cNvSpPr txBox="1"/>
          <p:nvPr/>
        </p:nvSpPr>
        <p:spPr>
          <a:xfrm>
            <a:off x="200075" y="4466915"/>
            <a:ext cx="3642845" cy="1569660"/>
          </a:xfrm>
          <a:prstGeom prst="rect">
            <a:avLst/>
          </a:prstGeom>
          <a:noFill/>
        </p:spPr>
        <p:txBody>
          <a:bodyPr wrap="square" rtlCol="0">
            <a:spAutoFit/>
          </a:bodyPr>
          <a:lstStyle/>
          <a:p>
            <a:r>
              <a:rPr lang="en-US" sz="1600" dirty="0"/>
              <a:t>## Residual standard error: 0.8462 on 5761 degrees of freedom </a:t>
            </a:r>
          </a:p>
          <a:p>
            <a:r>
              <a:rPr lang="en-US" sz="1600" dirty="0"/>
              <a:t>## Multiple R-squared: 0.311, Adjusted </a:t>
            </a:r>
          </a:p>
          <a:p>
            <a:r>
              <a:rPr lang="en-US" sz="1600" dirty="0"/>
              <a:t>R-squared: 0.2823 </a:t>
            </a:r>
          </a:p>
          <a:p>
            <a:r>
              <a:rPr lang="en-US" sz="1600" dirty="0"/>
              <a:t>## F-statistic: 10.83 on 240 and 5761 DF,</a:t>
            </a:r>
          </a:p>
          <a:p>
            <a:r>
              <a:rPr lang="en-US" sz="1600" dirty="0"/>
              <a:t> p-value: &lt; 2.2e-16</a:t>
            </a:r>
          </a:p>
        </p:txBody>
      </p:sp>
      <p:pic>
        <p:nvPicPr>
          <p:cNvPr id="13" name="Picture 12">
            <a:extLst>
              <a:ext uri="{FF2B5EF4-FFF2-40B4-BE49-F238E27FC236}">
                <a16:creationId xmlns:a16="http://schemas.microsoft.com/office/drawing/2014/main" id="{D8272A5C-54F9-4830-AFED-D010C6A39DBA}"/>
              </a:ext>
            </a:extLst>
          </p:cNvPr>
          <p:cNvPicPr>
            <a:picLocks noChangeAspect="1"/>
          </p:cNvPicPr>
          <p:nvPr/>
        </p:nvPicPr>
        <p:blipFill>
          <a:blip r:embed="rId8"/>
          <a:stretch>
            <a:fillRect/>
          </a:stretch>
        </p:blipFill>
        <p:spPr>
          <a:xfrm>
            <a:off x="3835926" y="2143540"/>
            <a:ext cx="4052055" cy="2585526"/>
          </a:xfrm>
          <a:prstGeom prst="rect">
            <a:avLst/>
          </a:prstGeom>
        </p:spPr>
      </p:pic>
      <p:sp>
        <p:nvSpPr>
          <p:cNvPr id="14" name="TextBox 13">
            <a:extLst>
              <a:ext uri="{FF2B5EF4-FFF2-40B4-BE49-F238E27FC236}">
                <a16:creationId xmlns:a16="http://schemas.microsoft.com/office/drawing/2014/main" id="{629AC6C9-9AE5-42CE-ADBF-B5954D22DE1C}"/>
              </a:ext>
            </a:extLst>
          </p:cNvPr>
          <p:cNvSpPr txBox="1"/>
          <p:nvPr/>
        </p:nvSpPr>
        <p:spPr>
          <a:xfrm>
            <a:off x="3995225" y="4818597"/>
            <a:ext cx="3924886" cy="584775"/>
          </a:xfrm>
          <a:prstGeom prst="rect">
            <a:avLst/>
          </a:prstGeom>
          <a:noFill/>
        </p:spPr>
        <p:txBody>
          <a:bodyPr wrap="square" rtlCol="0">
            <a:spAutoFit/>
          </a:bodyPr>
          <a:lstStyle/>
          <a:p>
            <a:r>
              <a:rPr lang="en-US" sz="1600" dirty="0"/>
              <a:t>Lots of Influence points, not possible to analyze manually.</a:t>
            </a:r>
          </a:p>
        </p:txBody>
      </p:sp>
      <p:sp>
        <p:nvSpPr>
          <p:cNvPr id="15" name="Rectangle 14">
            <a:extLst>
              <a:ext uri="{FF2B5EF4-FFF2-40B4-BE49-F238E27FC236}">
                <a16:creationId xmlns:a16="http://schemas.microsoft.com/office/drawing/2014/main" id="{5344976E-5FA4-4157-A325-D239F543E085}"/>
              </a:ext>
            </a:extLst>
          </p:cNvPr>
          <p:cNvSpPr/>
          <p:nvPr/>
        </p:nvSpPr>
        <p:spPr>
          <a:xfrm>
            <a:off x="4684541" y="5368002"/>
            <a:ext cx="3235569" cy="584775"/>
          </a:xfrm>
          <a:prstGeom prst="rect">
            <a:avLst/>
          </a:prstGeom>
        </p:spPr>
        <p:txBody>
          <a:bodyPr wrap="square">
            <a:spAutoFit/>
          </a:bodyPr>
          <a:lstStyle/>
          <a:p>
            <a:r>
              <a:rPr lang="en-US" sz="1600" dirty="0"/>
              <a:t>Checked with expert, all valid points (so can not be removed)</a:t>
            </a:r>
          </a:p>
        </p:txBody>
      </p:sp>
      <p:pic>
        <p:nvPicPr>
          <p:cNvPr id="16" name="Picture 15">
            <a:extLst>
              <a:ext uri="{FF2B5EF4-FFF2-40B4-BE49-F238E27FC236}">
                <a16:creationId xmlns:a16="http://schemas.microsoft.com/office/drawing/2014/main" id="{BADFD1F8-B115-4056-BF18-E5DA039B4BC4}"/>
              </a:ext>
            </a:extLst>
          </p:cNvPr>
          <p:cNvPicPr>
            <a:picLocks noChangeAspect="1"/>
          </p:cNvPicPr>
          <p:nvPr/>
        </p:nvPicPr>
        <p:blipFill>
          <a:blip r:embed="rId9"/>
          <a:stretch>
            <a:fillRect/>
          </a:stretch>
        </p:blipFill>
        <p:spPr>
          <a:xfrm>
            <a:off x="8050489" y="2206311"/>
            <a:ext cx="4052055" cy="2512766"/>
          </a:xfrm>
          <a:prstGeom prst="rect">
            <a:avLst/>
          </a:prstGeom>
        </p:spPr>
      </p:pic>
      <p:sp>
        <p:nvSpPr>
          <p:cNvPr id="17" name="Rectangle 16">
            <a:extLst>
              <a:ext uri="{FF2B5EF4-FFF2-40B4-BE49-F238E27FC236}">
                <a16:creationId xmlns:a16="http://schemas.microsoft.com/office/drawing/2014/main" id="{BD9D57E2-061A-4F0E-9938-F1B75EBB582B}"/>
              </a:ext>
            </a:extLst>
          </p:cNvPr>
          <p:cNvSpPr/>
          <p:nvPr/>
        </p:nvSpPr>
        <p:spPr>
          <a:xfrm>
            <a:off x="8041208" y="4789635"/>
            <a:ext cx="4052055" cy="923330"/>
          </a:xfrm>
          <a:prstGeom prst="rect">
            <a:avLst/>
          </a:prstGeom>
        </p:spPr>
        <p:txBody>
          <a:bodyPr wrap="square">
            <a:spAutoFit/>
          </a:bodyPr>
          <a:lstStyle/>
          <a:p>
            <a:r>
              <a:rPr lang="en-US" dirty="0"/>
              <a:t>Some features were statistically different. Maybe these will need to be analyzed to a greater extent later</a:t>
            </a:r>
          </a:p>
        </p:txBody>
      </p:sp>
      <p:pic>
        <p:nvPicPr>
          <p:cNvPr id="20" name="Picture 19">
            <a:extLst>
              <a:ext uri="{FF2B5EF4-FFF2-40B4-BE49-F238E27FC236}">
                <a16:creationId xmlns:a16="http://schemas.microsoft.com/office/drawing/2014/main" id="{F5763A23-1D3B-49D5-8849-AC20F227AB31}"/>
              </a:ext>
            </a:extLst>
          </p:cNvPr>
          <p:cNvPicPr>
            <a:picLocks noChangeAspect="1"/>
          </p:cNvPicPr>
          <p:nvPr/>
        </p:nvPicPr>
        <p:blipFill>
          <a:blip r:embed="rId10"/>
          <a:stretch>
            <a:fillRect/>
          </a:stretch>
        </p:blipFill>
        <p:spPr>
          <a:xfrm>
            <a:off x="154513" y="2081608"/>
            <a:ext cx="3551971" cy="2413443"/>
          </a:xfrm>
          <a:prstGeom prst="rect">
            <a:avLst/>
          </a:prstGeom>
        </p:spPr>
      </p:pic>
      <p:sp>
        <p:nvSpPr>
          <p:cNvPr id="21" name="Arrow: Right 20">
            <a:extLst>
              <a:ext uri="{FF2B5EF4-FFF2-40B4-BE49-F238E27FC236}">
                <a16:creationId xmlns:a16="http://schemas.microsoft.com/office/drawing/2014/main" id="{459B5F80-587A-4DF9-853D-816A148B5761}"/>
              </a:ext>
            </a:extLst>
          </p:cNvPr>
          <p:cNvSpPr/>
          <p:nvPr/>
        </p:nvSpPr>
        <p:spPr>
          <a:xfrm>
            <a:off x="1097279" y="5692957"/>
            <a:ext cx="10995983" cy="1063281"/>
          </a:xfrm>
          <a:prstGeom prst="rightArrow">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7451C01-7882-42F0-8404-75944997535E}"/>
              </a:ext>
            </a:extLst>
          </p:cNvPr>
          <p:cNvPicPr>
            <a:picLocks noChangeAspect="1"/>
          </p:cNvPicPr>
          <p:nvPr/>
        </p:nvPicPr>
        <p:blipFill rotWithShape="1">
          <a:blip r:embed="rId11"/>
          <a:srcRect t="6851" b="1"/>
          <a:stretch/>
        </p:blipFill>
        <p:spPr>
          <a:xfrm>
            <a:off x="8061779" y="5945119"/>
            <a:ext cx="3486258" cy="603328"/>
          </a:xfrm>
          <a:prstGeom prst="rect">
            <a:avLst/>
          </a:prstGeom>
        </p:spPr>
      </p:pic>
      <p:pic>
        <p:nvPicPr>
          <p:cNvPr id="19" name="Picture 18">
            <a:extLst>
              <a:ext uri="{FF2B5EF4-FFF2-40B4-BE49-F238E27FC236}">
                <a16:creationId xmlns:a16="http://schemas.microsoft.com/office/drawing/2014/main" id="{A5061BA6-366F-4204-A598-6155BBFC7C45}"/>
              </a:ext>
            </a:extLst>
          </p:cNvPr>
          <p:cNvPicPr>
            <a:picLocks noChangeAspect="1"/>
          </p:cNvPicPr>
          <p:nvPr/>
        </p:nvPicPr>
        <p:blipFill>
          <a:blip r:embed="rId12"/>
          <a:stretch>
            <a:fillRect/>
          </a:stretch>
        </p:blipFill>
        <p:spPr>
          <a:xfrm>
            <a:off x="3835926" y="5911632"/>
            <a:ext cx="4048125" cy="590550"/>
          </a:xfrm>
          <a:prstGeom prst="rect">
            <a:avLst/>
          </a:prstGeom>
        </p:spPr>
      </p:pic>
    </p:spTree>
    <p:extLst>
      <p:ext uri="{BB962C8B-B14F-4D97-AF65-F5344CB8AC3E}">
        <p14:creationId xmlns:p14="http://schemas.microsoft.com/office/powerpoint/2010/main" val="4118821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0182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241B979-AEC7-4873-8E20-B1A93A39C5CF}"/>
              </a:ext>
            </a:extLst>
          </p:cNvPr>
          <p:cNvPicPr>
            <a:picLocks noChangeAspect="1"/>
          </p:cNvPicPr>
          <p:nvPr/>
        </p:nvPicPr>
        <p:blipFill>
          <a:blip r:embed="rId3"/>
          <a:stretch>
            <a:fillRect/>
          </a:stretch>
        </p:blipFill>
        <p:spPr>
          <a:xfrm>
            <a:off x="1726536" y="643467"/>
            <a:ext cx="8738927" cy="5571066"/>
          </a:xfrm>
          <a:prstGeom prst="rect">
            <a:avLst/>
          </a:prstGeom>
        </p:spPr>
      </p:pic>
    </p:spTree>
    <p:extLst>
      <p:ext uri="{BB962C8B-B14F-4D97-AF65-F5344CB8AC3E}">
        <p14:creationId xmlns:p14="http://schemas.microsoft.com/office/powerpoint/2010/main" val="675167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15296"/>
          <a:stretch/>
        </p:blipFill>
        <p:spPr bwMode="auto">
          <a:xfrm>
            <a:off x="229136" y="34813"/>
            <a:ext cx="3522833" cy="138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Diagram 2">
            <a:extLst>
              <a:ext uri="{FF2B5EF4-FFF2-40B4-BE49-F238E27FC236}">
                <a16:creationId xmlns:a16="http://schemas.microsoft.com/office/drawing/2014/main" id="{95D8E103-539C-4DF7-B8D2-D2BC1E8144F4}"/>
              </a:ext>
            </a:extLst>
          </p:cNvPr>
          <p:cNvGraphicFramePr/>
          <p:nvPr>
            <p:extLst>
              <p:ext uri="{D42A27DB-BD31-4B8C-83A1-F6EECF244321}">
                <p14:modId xmlns:p14="http://schemas.microsoft.com/office/powerpoint/2010/main" val="3847951278"/>
              </p:ext>
            </p:extLst>
          </p:nvPr>
        </p:nvGraphicFramePr>
        <p:xfrm>
          <a:off x="0" y="34813"/>
          <a:ext cx="12192000" cy="67883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1" name="Picture 50">
            <a:extLst>
              <a:ext uri="{FF2B5EF4-FFF2-40B4-BE49-F238E27FC236}">
                <a16:creationId xmlns:a16="http://schemas.microsoft.com/office/drawing/2014/main" id="{BCD36425-0CFD-4B8B-8189-565FD4114B7E}"/>
              </a:ext>
            </a:extLst>
          </p:cNvPr>
          <p:cNvPicPr>
            <a:picLocks noChangeAspect="1"/>
          </p:cNvPicPr>
          <p:nvPr/>
        </p:nvPicPr>
        <p:blipFill>
          <a:blip r:embed="rId9"/>
          <a:stretch>
            <a:fillRect/>
          </a:stretch>
        </p:blipFill>
        <p:spPr>
          <a:xfrm>
            <a:off x="2145400" y="3637189"/>
            <a:ext cx="2201517" cy="2215268"/>
          </a:xfrm>
          <a:prstGeom prst="rect">
            <a:avLst/>
          </a:prstGeom>
        </p:spPr>
      </p:pic>
      <p:pic>
        <p:nvPicPr>
          <p:cNvPr id="52" name="Picture 51">
            <a:extLst>
              <a:ext uri="{FF2B5EF4-FFF2-40B4-BE49-F238E27FC236}">
                <a16:creationId xmlns:a16="http://schemas.microsoft.com/office/drawing/2014/main" id="{E6516E84-742F-4A8A-818D-020BD5F6303B}"/>
              </a:ext>
            </a:extLst>
          </p:cNvPr>
          <p:cNvPicPr>
            <a:picLocks noChangeAspect="1"/>
          </p:cNvPicPr>
          <p:nvPr/>
        </p:nvPicPr>
        <p:blipFill>
          <a:blip r:embed="rId10"/>
          <a:stretch>
            <a:fillRect/>
          </a:stretch>
        </p:blipFill>
        <p:spPr>
          <a:xfrm>
            <a:off x="4338098" y="3650766"/>
            <a:ext cx="1515725" cy="1469873"/>
          </a:xfrm>
          <a:prstGeom prst="rect">
            <a:avLst/>
          </a:prstGeom>
        </p:spPr>
      </p:pic>
      <p:pic>
        <p:nvPicPr>
          <p:cNvPr id="57" name="Picture 56">
            <a:extLst>
              <a:ext uri="{FF2B5EF4-FFF2-40B4-BE49-F238E27FC236}">
                <a16:creationId xmlns:a16="http://schemas.microsoft.com/office/drawing/2014/main" id="{C2E97C09-0CAF-4A61-B3EA-865A883491E7}"/>
              </a:ext>
            </a:extLst>
          </p:cNvPr>
          <p:cNvPicPr>
            <a:picLocks noChangeAspect="1"/>
          </p:cNvPicPr>
          <p:nvPr/>
        </p:nvPicPr>
        <p:blipFill>
          <a:blip r:embed="rId11"/>
          <a:stretch>
            <a:fillRect/>
          </a:stretch>
        </p:blipFill>
        <p:spPr>
          <a:xfrm>
            <a:off x="6337844" y="3650767"/>
            <a:ext cx="2239378" cy="2261763"/>
          </a:xfrm>
          <a:prstGeom prst="rect">
            <a:avLst/>
          </a:prstGeom>
        </p:spPr>
      </p:pic>
      <p:pic>
        <p:nvPicPr>
          <p:cNvPr id="58" name="Picture 57">
            <a:extLst>
              <a:ext uri="{FF2B5EF4-FFF2-40B4-BE49-F238E27FC236}">
                <a16:creationId xmlns:a16="http://schemas.microsoft.com/office/drawing/2014/main" id="{C3DB6491-A255-4B9E-AA78-CB9FC5A762CA}"/>
              </a:ext>
            </a:extLst>
          </p:cNvPr>
          <p:cNvPicPr>
            <a:picLocks noChangeAspect="1"/>
          </p:cNvPicPr>
          <p:nvPr/>
        </p:nvPicPr>
        <p:blipFill>
          <a:blip r:embed="rId12"/>
          <a:stretch>
            <a:fillRect/>
          </a:stretch>
        </p:blipFill>
        <p:spPr>
          <a:xfrm>
            <a:off x="8450302" y="3650767"/>
            <a:ext cx="1612679" cy="1142104"/>
          </a:xfrm>
          <a:prstGeom prst="rect">
            <a:avLst/>
          </a:prstGeom>
        </p:spPr>
      </p:pic>
      <p:sp>
        <p:nvSpPr>
          <p:cNvPr id="8" name="Rectangle 7"/>
          <p:cNvSpPr/>
          <p:nvPr/>
        </p:nvSpPr>
        <p:spPr>
          <a:xfrm>
            <a:off x="2101129" y="5960588"/>
            <a:ext cx="3752694" cy="307777"/>
          </a:xfrm>
          <a:prstGeom prst="rect">
            <a:avLst/>
          </a:prstGeom>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1400" b="1" cap="all" dirty="0">
                <a:ln w="0"/>
                <a:solidFill>
                  <a:schemeClr val="accent2">
                    <a:lumMod val="75000"/>
                  </a:schemeClr>
                </a:solidFill>
                <a:effectLst/>
              </a:rPr>
              <a:t>Stepwise Selection with CV (w/ full train)</a:t>
            </a:r>
          </a:p>
        </p:txBody>
      </p:sp>
      <p:sp>
        <p:nvSpPr>
          <p:cNvPr id="11" name="Rectangle 10"/>
          <p:cNvSpPr/>
          <p:nvPr/>
        </p:nvSpPr>
        <p:spPr>
          <a:xfrm>
            <a:off x="7004118" y="5960588"/>
            <a:ext cx="2534540" cy="307777"/>
          </a:xfrm>
          <a:prstGeom prst="rect">
            <a:avLst/>
          </a:prstGeom>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1400" b="1" cap="all" dirty="0">
                <a:ln w="0"/>
                <a:solidFill>
                  <a:schemeClr val="accent2">
                    <a:lumMod val="75000"/>
                  </a:schemeClr>
                </a:solidFill>
                <a:effectLst/>
              </a:rPr>
              <a:t>LARS with CV (w/ full train)</a:t>
            </a:r>
          </a:p>
        </p:txBody>
      </p:sp>
      <p:sp>
        <p:nvSpPr>
          <p:cNvPr id="2" name="Title 1">
            <a:extLst>
              <a:ext uri="{FF2B5EF4-FFF2-40B4-BE49-F238E27FC236}">
                <a16:creationId xmlns:a16="http://schemas.microsoft.com/office/drawing/2014/main" id="{944AE858-8518-4CA9-B6F1-E00BBC72BEF8}"/>
              </a:ext>
            </a:extLst>
          </p:cNvPr>
          <p:cNvSpPr>
            <a:spLocks noGrp="1"/>
          </p:cNvSpPr>
          <p:nvPr>
            <p:ph type="title"/>
          </p:nvPr>
        </p:nvSpPr>
        <p:spPr>
          <a:xfrm>
            <a:off x="966952" y="1204108"/>
            <a:ext cx="2669406" cy="1781175"/>
          </a:xfrm>
        </p:spPr>
        <p:txBody>
          <a:bodyPr>
            <a:norm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1400" b="1" cap="all" dirty="0">
                <a:ln w="0"/>
                <a:solidFill>
                  <a:schemeClr val="accent2">
                    <a:lumMod val="75000"/>
                  </a:schemeClr>
                </a:solidFill>
                <a:effectLst/>
              </a:rPr>
              <a:t>Model</a:t>
            </a:r>
          </a:p>
        </p:txBody>
      </p:sp>
      <p:pic>
        <p:nvPicPr>
          <p:cNvPr id="43" name="Picture 42">
            <a:extLst>
              <a:ext uri="{FF2B5EF4-FFF2-40B4-BE49-F238E27FC236}">
                <a16:creationId xmlns:a16="http://schemas.microsoft.com/office/drawing/2014/main" id="{C241241A-633F-436A-86AE-EBC96766F306}"/>
              </a:ext>
            </a:extLst>
          </p:cNvPr>
          <p:cNvPicPr>
            <a:picLocks noChangeAspect="1"/>
          </p:cNvPicPr>
          <p:nvPr/>
        </p:nvPicPr>
        <p:blipFill>
          <a:blip r:embed="rId13"/>
          <a:stretch>
            <a:fillRect/>
          </a:stretch>
        </p:blipFill>
        <p:spPr>
          <a:xfrm>
            <a:off x="46017" y="997677"/>
            <a:ext cx="2201518" cy="2227830"/>
          </a:xfrm>
          <a:prstGeom prst="rect">
            <a:avLst/>
          </a:prstGeom>
        </p:spPr>
      </p:pic>
      <p:pic>
        <p:nvPicPr>
          <p:cNvPr id="44" name="Picture 43">
            <a:extLst>
              <a:ext uri="{FF2B5EF4-FFF2-40B4-BE49-F238E27FC236}">
                <a16:creationId xmlns:a16="http://schemas.microsoft.com/office/drawing/2014/main" id="{32D16120-6683-4E6E-9151-1833DFDF09C8}"/>
              </a:ext>
            </a:extLst>
          </p:cNvPr>
          <p:cNvPicPr>
            <a:picLocks noChangeAspect="1"/>
          </p:cNvPicPr>
          <p:nvPr/>
        </p:nvPicPr>
        <p:blipFill rotWithShape="1">
          <a:blip r:embed="rId14"/>
          <a:srcRect b="17143"/>
          <a:stretch/>
        </p:blipFill>
        <p:spPr>
          <a:xfrm>
            <a:off x="2158566" y="1160291"/>
            <a:ext cx="1648521" cy="1308557"/>
          </a:xfrm>
          <a:prstGeom prst="rect">
            <a:avLst/>
          </a:prstGeom>
        </p:spPr>
      </p:pic>
      <p:pic>
        <p:nvPicPr>
          <p:cNvPr id="47" name="Picture 46">
            <a:extLst>
              <a:ext uri="{FF2B5EF4-FFF2-40B4-BE49-F238E27FC236}">
                <a16:creationId xmlns:a16="http://schemas.microsoft.com/office/drawing/2014/main" id="{DA3CD87C-D061-468F-BB9D-134A52FD2E8B}"/>
              </a:ext>
            </a:extLst>
          </p:cNvPr>
          <p:cNvPicPr>
            <a:picLocks noChangeAspect="1"/>
          </p:cNvPicPr>
          <p:nvPr/>
        </p:nvPicPr>
        <p:blipFill>
          <a:blip r:embed="rId15"/>
          <a:stretch>
            <a:fillRect/>
          </a:stretch>
        </p:blipFill>
        <p:spPr>
          <a:xfrm>
            <a:off x="4216700" y="991710"/>
            <a:ext cx="2223198" cy="2179738"/>
          </a:xfrm>
          <a:prstGeom prst="rect">
            <a:avLst/>
          </a:prstGeom>
        </p:spPr>
      </p:pic>
      <p:pic>
        <p:nvPicPr>
          <p:cNvPr id="48" name="Picture 47">
            <a:extLst>
              <a:ext uri="{FF2B5EF4-FFF2-40B4-BE49-F238E27FC236}">
                <a16:creationId xmlns:a16="http://schemas.microsoft.com/office/drawing/2014/main" id="{D9357BAD-9998-4F5D-8663-1798B84755F5}"/>
              </a:ext>
            </a:extLst>
          </p:cNvPr>
          <p:cNvPicPr>
            <a:picLocks noChangeAspect="1"/>
          </p:cNvPicPr>
          <p:nvPr/>
        </p:nvPicPr>
        <p:blipFill rotWithShape="1">
          <a:blip r:embed="rId16"/>
          <a:srcRect b="11832"/>
          <a:stretch/>
        </p:blipFill>
        <p:spPr>
          <a:xfrm>
            <a:off x="6439899" y="1152347"/>
            <a:ext cx="1532086" cy="1316501"/>
          </a:xfrm>
          <a:prstGeom prst="rect">
            <a:avLst/>
          </a:prstGeom>
        </p:spPr>
      </p:pic>
      <p:pic>
        <p:nvPicPr>
          <p:cNvPr id="53" name="Picture 52">
            <a:extLst>
              <a:ext uri="{FF2B5EF4-FFF2-40B4-BE49-F238E27FC236}">
                <a16:creationId xmlns:a16="http://schemas.microsoft.com/office/drawing/2014/main" id="{A0598D94-1886-4A34-A531-7810637971E0}"/>
              </a:ext>
            </a:extLst>
          </p:cNvPr>
          <p:cNvPicPr>
            <a:picLocks noChangeAspect="1"/>
          </p:cNvPicPr>
          <p:nvPr/>
        </p:nvPicPr>
        <p:blipFill>
          <a:blip r:embed="rId17"/>
          <a:stretch>
            <a:fillRect/>
          </a:stretch>
        </p:blipFill>
        <p:spPr>
          <a:xfrm>
            <a:off x="8450301" y="1005543"/>
            <a:ext cx="2228668" cy="2215268"/>
          </a:xfrm>
          <a:prstGeom prst="rect">
            <a:avLst/>
          </a:prstGeom>
        </p:spPr>
      </p:pic>
      <p:pic>
        <p:nvPicPr>
          <p:cNvPr id="54" name="Picture 53">
            <a:extLst>
              <a:ext uri="{FF2B5EF4-FFF2-40B4-BE49-F238E27FC236}">
                <a16:creationId xmlns:a16="http://schemas.microsoft.com/office/drawing/2014/main" id="{2A3E47BD-20DA-47E4-BD8E-14FAC661E833}"/>
              </a:ext>
            </a:extLst>
          </p:cNvPr>
          <p:cNvPicPr>
            <a:picLocks noChangeAspect="1"/>
          </p:cNvPicPr>
          <p:nvPr/>
        </p:nvPicPr>
        <p:blipFill>
          <a:blip r:embed="rId18"/>
          <a:stretch>
            <a:fillRect/>
          </a:stretch>
        </p:blipFill>
        <p:spPr>
          <a:xfrm>
            <a:off x="10563505" y="1160290"/>
            <a:ext cx="1589120" cy="1259355"/>
          </a:xfrm>
          <a:prstGeom prst="rect">
            <a:avLst/>
          </a:prstGeom>
        </p:spPr>
      </p:pic>
      <p:sp>
        <p:nvSpPr>
          <p:cNvPr id="4" name="Rectangle 3"/>
          <p:cNvSpPr/>
          <p:nvPr/>
        </p:nvSpPr>
        <p:spPr>
          <a:xfrm>
            <a:off x="0" y="3316407"/>
            <a:ext cx="3793026" cy="307777"/>
          </a:xfrm>
          <a:prstGeom prst="rect">
            <a:avLst/>
          </a:prstGeom>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1400" b="1" cap="all" dirty="0">
                <a:ln w="0"/>
                <a:solidFill>
                  <a:schemeClr val="accent2">
                    <a:lumMod val="75000"/>
                  </a:schemeClr>
                </a:solidFill>
                <a:effectLst/>
              </a:rPr>
              <a:t>Forward Selection with CV (w/ full train)</a:t>
            </a:r>
          </a:p>
        </p:txBody>
      </p:sp>
      <p:sp>
        <p:nvSpPr>
          <p:cNvPr id="6" name="Rectangle 5"/>
          <p:cNvSpPr/>
          <p:nvPr/>
        </p:nvSpPr>
        <p:spPr>
          <a:xfrm>
            <a:off x="4128153" y="624875"/>
            <a:ext cx="4088555" cy="307777"/>
          </a:xfrm>
          <a:prstGeom prst="rect">
            <a:avLst/>
          </a:prstGeom>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1400" b="1" cap="all" dirty="0">
                <a:ln w="0"/>
                <a:solidFill>
                  <a:schemeClr val="accent2">
                    <a:lumMod val="75000"/>
                  </a:schemeClr>
                </a:solidFill>
                <a:effectLst/>
              </a:rPr>
              <a:t>Backward Elimination with CV (w/ full train)</a:t>
            </a:r>
          </a:p>
        </p:txBody>
      </p:sp>
      <p:sp>
        <p:nvSpPr>
          <p:cNvPr id="9" name="Rectangle 8"/>
          <p:cNvSpPr/>
          <p:nvPr/>
        </p:nvSpPr>
        <p:spPr>
          <a:xfrm>
            <a:off x="9132495" y="571286"/>
            <a:ext cx="2642070" cy="307777"/>
          </a:xfrm>
          <a:prstGeom prst="rect">
            <a:avLst/>
          </a:prstGeom>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1400" b="1" cap="all" dirty="0">
                <a:ln w="0"/>
                <a:solidFill>
                  <a:schemeClr val="accent2">
                    <a:lumMod val="75000"/>
                  </a:schemeClr>
                </a:solidFill>
                <a:effectLst/>
              </a:rPr>
              <a:t>LASSO with CV (w/ full train)</a:t>
            </a:r>
          </a:p>
        </p:txBody>
      </p:sp>
      <p:pic>
        <p:nvPicPr>
          <p:cNvPr id="1030" name="Picture 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34155" y="5398697"/>
            <a:ext cx="1832819" cy="1280642"/>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323456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44AE858-8518-4CA9-B6F1-E00BBC72BEF8}"/>
              </a:ext>
            </a:extLst>
          </p:cNvPr>
          <p:cNvSpPr>
            <a:spLocks noGrp="1"/>
          </p:cNvSpPr>
          <p:nvPr>
            <p:ph type="title"/>
          </p:nvPr>
        </p:nvSpPr>
        <p:spPr>
          <a:xfrm>
            <a:off x="966952" y="1204108"/>
            <a:ext cx="2669406" cy="1781175"/>
          </a:xfrm>
        </p:spPr>
        <p:txBody>
          <a:bodyPr>
            <a:normAutofit/>
          </a:bodyPr>
          <a:lstStyle/>
          <a:p>
            <a:r>
              <a:rPr lang="en-US" sz="3200">
                <a:solidFill>
                  <a:srgbClr val="FFFFFF"/>
                </a:solidFill>
              </a:rPr>
              <a:t>Analysis</a:t>
            </a:r>
          </a:p>
        </p:txBody>
      </p:sp>
      <p:sp>
        <p:nvSpPr>
          <p:cNvPr id="3" name="Content Placeholder 2">
            <a:extLst>
              <a:ext uri="{FF2B5EF4-FFF2-40B4-BE49-F238E27FC236}">
                <a16:creationId xmlns:a16="http://schemas.microsoft.com/office/drawing/2014/main" id="{E5EE9EFD-35E3-405E-B90A-24B54DE92177}"/>
              </a:ext>
            </a:extLst>
          </p:cNvPr>
          <p:cNvSpPr>
            <a:spLocks noGrp="1"/>
          </p:cNvSpPr>
          <p:nvPr>
            <p:ph idx="1"/>
          </p:nvPr>
        </p:nvSpPr>
        <p:spPr>
          <a:xfrm>
            <a:off x="966951" y="3355130"/>
            <a:ext cx="2669407" cy="2427333"/>
          </a:xfrm>
        </p:spPr>
        <p:txBody>
          <a:bodyPr>
            <a:normAutofit/>
          </a:bodyPr>
          <a:lstStyle/>
          <a:p>
            <a:endParaRPr lang="en-US" sz="1600"/>
          </a:p>
        </p:txBody>
      </p:sp>
      <p:pic>
        <p:nvPicPr>
          <p:cNvPr id="6" name="Picture 5">
            <a:extLst>
              <a:ext uri="{FF2B5EF4-FFF2-40B4-BE49-F238E27FC236}">
                <a16:creationId xmlns:a16="http://schemas.microsoft.com/office/drawing/2014/main" id="{7083DA4A-D9EF-4B0E-8B8D-8C67E9A588AD}"/>
              </a:ext>
            </a:extLst>
          </p:cNvPr>
          <p:cNvPicPr>
            <a:picLocks noChangeAspect="1"/>
          </p:cNvPicPr>
          <p:nvPr/>
        </p:nvPicPr>
        <p:blipFill>
          <a:blip r:embed="rId3"/>
          <a:stretch>
            <a:fillRect/>
          </a:stretch>
        </p:blipFill>
        <p:spPr>
          <a:xfrm>
            <a:off x="5588895" y="1542245"/>
            <a:ext cx="6202070" cy="3519152"/>
          </a:xfrm>
          <a:prstGeom prst="rect">
            <a:avLst/>
          </a:prstGeom>
        </p:spPr>
      </p:pic>
    </p:spTree>
    <p:extLst>
      <p:ext uri="{BB962C8B-B14F-4D97-AF65-F5344CB8AC3E}">
        <p14:creationId xmlns:p14="http://schemas.microsoft.com/office/powerpoint/2010/main" val="1101884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32498-4950-4167-927C-2B5101ED19A2}"/>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8E2071F-48AD-4141-8A33-E4DF831D447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89844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08018-BCA2-401C-AF92-BFD325641D0F}"/>
              </a:ext>
            </a:extLst>
          </p:cNvPr>
          <p:cNvSpPr>
            <a:spLocks noGrp="1"/>
          </p:cNvSpPr>
          <p:nvPr>
            <p:ph type="title"/>
          </p:nvPr>
        </p:nvSpPr>
        <p:spPr/>
        <p:txBody>
          <a:bodyPr/>
          <a:lstStyle/>
          <a:p>
            <a:r>
              <a:rPr lang="en-US" dirty="0">
                <a:solidFill>
                  <a:srgbClr val="FF0000"/>
                </a:solidFill>
              </a:rPr>
              <a:t>Analysis</a:t>
            </a:r>
          </a:p>
        </p:txBody>
      </p:sp>
      <p:sp>
        <p:nvSpPr>
          <p:cNvPr id="3" name="Content Placeholder 2">
            <a:extLst>
              <a:ext uri="{FF2B5EF4-FFF2-40B4-BE49-F238E27FC236}">
                <a16:creationId xmlns:a16="http://schemas.microsoft.com/office/drawing/2014/main" id="{0E2E5BB5-FCD0-46E4-AA90-4C888F4FEFA4}"/>
              </a:ext>
            </a:extLst>
          </p:cNvPr>
          <p:cNvSpPr>
            <a:spLocks noGrp="1"/>
          </p:cNvSpPr>
          <p:nvPr>
            <p:ph idx="1"/>
          </p:nvPr>
        </p:nvSpPr>
        <p:spPr/>
        <p:txBody>
          <a:bodyPr>
            <a:normAutofit fontScale="62500" lnSpcReduction="20000"/>
          </a:bodyPr>
          <a:lstStyle/>
          <a:p>
            <a:pPr marL="45720" indent="0" fontAlgn="auto">
              <a:spcAft>
                <a:spcPts val="0"/>
              </a:spcAft>
              <a:buFont typeface="Wingdings 2" panose="05020102010507070707" pitchFamily="18" charset="2"/>
              <a:buNone/>
              <a:defRPr/>
            </a:pPr>
            <a:r>
              <a:rPr lang="en-US" dirty="0">
                <a:solidFill>
                  <a:srgbClr val="FF0000"/>
                </a:solidFill>
              </a:rPr>
              <a:t>Depends on the data and objective</a:t>
            </a:r>
          </a:p>
          <a:p>
            <a:pPr marL="274320" fontAlgn="auto">
              <a:spcAft>
                <a:spcPts val="0"/>
              </a:spcAft>
              <a:defRPr/>
            </a:pPr>
            <a:r>
              <a:rPr lang="en-US" dirty="0">
                <a:solidFill>
                  <a:srgbClr val="FF0000"/>
                </a:solidFill>
              </a:rPr>
              <a:t>EDA – See paper. McGee has general guidelines for many modeling aspects throughout the unit</a:t>
            </a:r>
          </a:p>
          <a:p>
            <a:pPr marL="548640" lvl="1" indent="-182880" fontAlgn="auto">
              <a:spcAft>
                <a:spcPts val="0"/>
              </a:spcAft>
              <a:defRPr/>
            </a:pPr>
            <a:r>
              <a:rPr lang="en-US" dirty="0">
                <a:solidFill>
                  <a:srgbClr val="FF0000"/>
                </a:solidFill>
              </a:rPr>
              <a:t>See Unit 2.6 and beginning of 2.7</a:t>
            </a:r>
          </a:p>
          <a:p>
            <a:pPr marL="274320" fontAlgn="auto">
              <a:spcAft>
                <a:spcPts val="0"/>
              </a:spcAft>
              <a:defRPr/>
            </a:pPr>
            <a:r>
              <a:rPr lang="en-US" dirty="0"/>
              <a:t>Using Descriptive statistics- transform data, include potential variables that may make more sense, remove redundancies</a:t>
            </a:r>
          </a:p>
          <a:p>
            <a:pPr marL="274320" fontAlgn="auto">
              <a:spcAft>
                <a:spcPts val="0"/>
              </a:spcAft>
              <a:defRPr/>
            </a:pPr>
            <a:r>
              <a:rPr lang="en-US" dirty="0"/>
              <a:t>Lots of predictors</a:t>
            </a:r>
          </a:p>
          <a:p>
            <a:pPr marL="548640" lvl="1" indent="-182880" fontAlgn="auto">
              <a:spcAft>
                <a:spcPts val="0"/>
              </a:spcAft>
              <a:defRPr/>
            </a:pPr>
            <a:r>
              <a:rPr lang="en-US" dirty="0"/>
              <a:t>Model selection approaches</a:t>
            </a:r>
          </a:p>
          <a:p>
            <a:pPr marL="274320" fontAlgn="auto">
              <a:spcAft>
                <a:spcPts val="0"/>
              </a:spcAft>
              <a:defRPr/>
            </a:pPr>
            <a:r>
              <a:rPr lang="en-US" dirty="0"/>
              <a:t>Diagnostics – Leverage/Outliers / Model Assumptions    /Multicollinearity</a:t>
            </a:r>
          </a:p>
          <a:p>
            <a:pPr marL="274320" fontAlgn="auto">
              <a:spcAft>
                <a:spcPts val="0"/>
              </a:spcAft>
              <a:defRPr/>
            </a:pPr>
            <a:r>
              <a:rPr lang="en-US" dirty="0">
                <a:solidFill>
                  <a:srgbClr val="FF0000"/>
                </a:solidFill>
              </a:rPr>
              <a:t>Statistical Analysis</a:t>
            </a:r>
          </a:p>
          <a:p>
            <a:pPr marL="548640" lvl="1" indent="-182880" fontAlgn="auto">
              <a:spcAft>
                <a:spcPts val="0"/>
              </a:spcAft>
              <a:defRPr/>
            </a:pPr>
            <a:r>
              <a:rPr lang="en-US" dirty="0">
                <a:solidFill>
                  <a:srgbClr val="FFFF00"/>
                </a:solidFill>
              </a:rPr>
              <a:t>Statement of hypothesis being conducted (Overall F test, individual t-tests)</a:t>
            </a:r>
          </a:p>
          <a:p>
            <a:pPr marL="548640" lvl="1" indent="-182880" fontAlgn="auto">
              <a:spcAft>
                <a:spcPts val="0"/>
              </a:spcAft>
              <a:defRPr/>
            </a:pPr>
            <a:r>
              <a:rPr lang="en-US" dirty="0">
                <a:solidFill>
                  <a:srgbClr val="FF0000"/>
                </a:solidFill>
              </a:rPr>
              <a:t>Statistical conclusion, CI’s</a:t>
            </a:r>
          </a:p>
          <a:p>
            <a:pPr marL="548640" lvl="1" indent="-182880" fontAlgn="auto">
              <a:spcAft>
                <a:spcPts val="0"/>
              </a:spcAft>
              <a:defRPr/>
            </a:pPr>
            <a:r>
              <a:rPr lang="en-US" dirty="0">
                <a:solidFill>
                  <a:srgbClr val="FFFF00"/>
                </a:solidFill>
              </a:rPr>
              <a:t>ANOVA F-tables, Regression Coef. Tables, interpretation of the coefficients</a:t>
            </a:r>
          </a:p>
          <a:p>
            <a:pPr marL="274320" fontAlgn="auto">
              <a:spcAft>
                <a:spcPts val="0"/>
              </a:spcAft>
              <a:defRPr/>
            </a:pPr>
            <a:r>
              <a:rPr lang="en-US" dirty="0">
                <a:solidFill>
                  <a:srgbClr val="FF0000"/>
                </a:solidFill>
              </a:rPr>
              <a:t>If predicting, provide prediction intervals for certain values of the predictors.</a:t>
            </a:r>
          </a:p>
          <a:p>
            <a:pPr marL="274320" fontAlgn="auto">
              <a:spcAft>
                <a:spcPts val="0"/>
              </a:spcAft>
              <a:defRPr/>
            </a:pPr>
            <a:r>
              <a:rPr lang="en-US" dirty="0"/>
              <a:t>Large Data sets- consider conducting training and test sets</a:t>
            </a:r>
          </a:p>
          <a:p>
            <a:pPr marL="548640" lvl="1" indent="-182880" fontAlgn="auto">
              <a:spcAft>
                <a:spcPts val="0"/>
              </a:spcAft>
              <a:defRPr/>
            </a:pPr>
            <a:r>
              <a:rPr lang="en-US" dirty="0"/>
              <a:t>Highly recommend this especially if you are predicting</a:t>
            </a:r>
          </a:p>
          <a:p>
            <a:endParaRPr lang="en-US" dirty="0">
              <a:solidFill>
                <a:srgbClr val="FF0000"/>
              </a:solidFill>
            </a:endParaRPr>
          </a:p>
        </p:txBody>
      </p:sp>
    </p:spTree>
    <p:extLst>
      <p:ext uri="{BB962C8B-B14F-4D97-AF65-F5344CB8AC3E}">
        <p14:creationId xmlns:p14="http://schemas.microsoft.com/office/powerpoint/2010/main" val="1738905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08018-BCA2-401C-AF92-BFD325641D0F}"/>
              </a:ext>
            </a:extLst>
          </p:cNvPr>
          <p:cNvSpPr>
            <a:spLocks noGrp="1"/>
          </p:cNvSpPr>
          <p:nvPr>
            <p:ph type="title"/>
          </p:nvPr>
        </p:nvSpPr>
        <p:spPr>
          <a:xfrm>
            <a:off x="960100" y="978102"/>
            <a:ext cx="10588434" cy="1062644"/>
          </a:xfrm>
        </p:spPr>
        <p:txBody>
          <a:bodyPr anchor="b">
            <a:normAutofit/>
          </a:bodyPr>
          <a:lstStyle/>
          <a:p>
            <a:r>
              <a:rPr lang="en-US"/>
              <a:t>Interpretation</a:t>
            </a:r>
          </a:p>
        </p:txBody>
      </p:sp>
      <p:cxnSp>
        <p:nvCxnSpPr>
          <p:cNvPr id="19" name="Straight Connector 18">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7" name="Graphic 6" descr="Head with Gears">
            <a:extLst>
              <a:ext uri="{FF2B5EF4-FFF2-40B4-BE49-F238E27FC236}">
                <a16:creationId xmlns:a16="http://schemas.microsoft.com/office/drawing/2014/main" id="{737E38B8-A9BD-4E4B-BA17-4D1015BDC6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3206" y="2811104"/>
            <a:ext cx="2928114" cy="2928114"/>
          </a:xfrm>
          <a:prstGeom prst="rect">
            <a:avLst/>
          </a:prstGeom>
        </p:spPr>
      </p:pic>
      <p:sp>
        <p:nvSpPr>
          <p:cNvPr id="3" name="Content Placeholder 2">
            <a:extLst>
              <a:ext uri="{FF2B5EF4-FFF2-40B4-BE49-F238E27FC236}">
                <a16:creationId xmlns:a16="http://schemas.microsoft.com/office/drawing/2014/main" id="{0E2E5BB5-FCD0-46E4-AA90-4C888F4FEFA4}"/>
              </a:ext>
            </a:extLst>
          </p:cNvPr>
          <p:cNvSpPr>
            <a:spLocks noGrp="1"/>
          </p:cNvSpPr>
          <p:nvPr>
            <p:ph idx="1"/>
          </p:nvPr>
        </p:nvSpPr>
        <p:spPr>
          <a:xfrm>
            <a:off x="4955354" y="2682433"/>
            <a:ext cx="6282169" cy="3215749"/>
          </a:xfrm>
        </p:spPr>
        <p:txBody>
          <a:bodyPr>
            <a:normAutofit/>
          </a:bodyPr>
          <a:lstStyle/>
          <a:p>
            <a:pPr marL="274320" fontAlgn="auto">
              <a:spcAft>
                <a:spcPts val="0"/>
              </a:spcAft>
              <a:defRPr/>
            </a:pPr>
            <a:r>
              <a:rPr lang="en-US" sz="1500" dirty="0"/>
              <a:t>Linking the analysis output and model jargon to what it is actually telling you in the real world and how it answers your original objective(s) </a:t>
            </a:r>
          </a:p>
          <a:p>
            <a:pPr marL="274320" fontAlgn="auto">
              <a:spcAft>
                <a:spcPts val="0"/>
              </a:spcAft>
              <a:defRPr/>
            </a:pPr>
            <a:endParaRPr lang="en-US" sz="1500" dirty="0">
              <a:solidFill>
                <a:srgbClr val="FF0000"/>
              </a:solidFill>
            </a:endParaRPr>
          </a:p>
          <a:p>
            <a:pPr marL="274320" fontAlgn="auto">
              <a:spcAft>
                <a:spcPts val="0"/>
              </a:spcAft>
              <a:defRPr/>
            </a:pPr>
            <a:r>
              <a:rPr lang="en-US" sz="1500" dirty="0"/>
              <a:t>What is the population from which we can draw inference?</a:t>
            </a:r>
          </a:p>
          <a:p>
            <a:pPr marL="274320" fontAlgn="auto">
              <a:spcAft>
                <a:spcPts val="0"/>
              </a:spcAft>
              <a:defRPr/>
            </a:pPr>
            <a:endParaRPr lang="en-US" sz="1500" dirty="0">
              <a:solidFill>
                <a:srgbClr val="FF0000"/>
              </a:solidFill>
            </a:endParaRPr>
          </a:p>
          <a:p>
            <a:pPr marL="274320" fontAlgn="auto">
              <a:spcAft>
                <a:spcPts val="0"/>
              </a:spcAft>
              <a:defRPr/>
            </a:pPr>
            <a:r>
              <a:rPr lang="en-US" sz="1500" dirty="0"/>
              <a:t>Does the final analysis correspond to some of the descriptive statistic information. If not, why.  Is it too much variability, multi-</a:t>
            </a:r>
            <a:r>
              <a:rPr lang="en-US" sz="1500" dirty="0" err="1"/>
              <a:t>colinearity</a:t>
            </a:r>
            <a:r>
              <a:rPr lang="en-US" sz="1500" dirty="0"/>
              <a:t>/confounded within the predictors, </a:t>
            </a:r>
          </a:p>
          <a:p>
            <a:pPr marL="274320" fontAlgn="auto">
              <a:spcAft>
                <a:spcPts val="0"/>
              </a:spcAft>
              <a:defRPr/>
            </a:pPr>
            <a:endParaRPr lang="en-US" sz="1500" dirty="0">
              <a:solidFill>
                <a:srgbClr val="FF0000"/>
              </a:solidFill>
            </a:endParaRPr>
          </a:p>
          <a:p>
            <a:pPr marL="274320" fontAlgn="auto">
              <a:spcAft>
                <a:spcPts val="0"/>
              </a:spcAft>
              <a:defRPr/>
            </a:pPr>
            <a:r>
              <a:rPr lang="en-US" sz="1500" dirty="0">
                <a:solidFill>
                  <a:srgbClr val="FF0000"/>
                </a:solidFill>
              </a:rPr>
              <a:t>Correct interpretation of any prediction or confidence intervals.  Go back to early regression chapters for reference.</a:t>
            </a:r>
          </a:p>
          <a:p>
            <a:pPr marL="274320" fontAlgn="auto">
              <a:spcAft>
                <a:spcPts val="0"/>
              </a:spcAft>
              <a:defRPr/>
            </a:pPr>
            <a:endParaRPr lang="en-US" sz="1500" dirty="0">
              <a:solidFill>
                <a:srgbClr val="FF0000"/>
              </a:solidFill>
            </a:endParaRPr>
          </a:p>
          <a:p>
            <a:endParaRPr lang="en-US" sz="1500" dirty="0">
              <a:solidFill>
                <a:srgbClr val="FF0000"/>
              </a:solidFill>
            </a:endParaRPr>
          </a:p>
        </p:txBody>
      </p:sp>
    </p:spTree>
    <p:extLst>
      <p:ext uri="{BB962C8B-B14F-4D97-AF65-F5344CB8AC3E}">
        <p14:creationId xmlns:p14="http://schemas.microsoft.com/office/powerpoint/2010/main" val="511735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08018-BCA2-401C-AF92-BFD325641D0F}"/>
              </a:ext>
            </a:extLst>
          </p:cNvPr>
          <p:cNvSpPr>
            <a:spLocks noGrp="1"/>
          </p:cNvSpPr>
          <p:nvPr>
            <p:ph type="title"/>
          </p:nvPr>
        </p:nvSpPr>
        <p:spPr>
          <a:xfrm>
            <a:off x="6053668" y="803325"/>
            <a:ext cx="5314536" cy="1325563"/>
          </a:xfrm>
        </p:spPr>
        <p:txBody>
          <a:bodyPr>
            <a:normAutofit/>
          </a:bodyPr>
          <a:lstStyle/>
          <a:p>
            <a:r>
              <a:rPr lang="en-US"/>
              <a:t>Conclusion</a:t>
            </a:r>
          </a:p>
        </p:txBody>
      </p:sp>
      <p:sp>
        <p:nvSpPr>
          <p:cNvPr id="19" name="Freeform: Shape 18">
            <a:extLst>
              <a:ext uri="{FF2B5EF4-FFF2-40B4-BE49-F238E27FC236}">
                <a16:creationId xmlns:a16="http://schemas.microsoft.com/office/drawing/2014/main" id="{E0D60ECE-8986-45DC-B7FE-EC7699B4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38829" cy="5840278"/>
          </a:xfrm>
          <a:custGeom>
            <a:avLst/>
            <a:gdLst>
              <a:gd name="connsiteX0" fmla="*/ 0 w 5438829"/>
              <a:gd name="connsiteY0" fmla="*/ 0 h 5840278"/>
              <a:gd name="connsiteX1" fmla="*/ 4466700 w 5438829"/>
              <a:gd name="connsiteY1" fmla="*/ 0 h 5840278"/>
              <a:gd name="connsiteX2" fmla="*/ 4652178 w 5438829"/>
              <a:gd name="connsiteY2" fmla="*/ 204077 h 5840278"/>
              <a:gd name="connsiteX3" fmla="*/ 5438829 w 5438829"/>
              <a:gd name="connsiteY3" fmla="*/ 2395363 h 5840278"/>
              <a:gd name="connsiteX4" fmla="*/ 1993914 w 5438829"/>
              <a:gd name="connsiteY4" fmla="*/ 5840278 h 5840278"/>
              <a:gd name="connsiteX5" fmla="*/ 67829 w 5438829"/>
              <a:gd name="connsiteY5" fmla="*/ 5251941 h 5840278"/>
              <a:gd name="connsiteX6" fmla="*/ 0 w 5438829"/>
              <a:gd name="connsiteY6" fmla="*/ 5201220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829" h="5840278">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96964194-5878-40D2-8EC0-DDC58387F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69134" cy="5654940"/>
          </a:xfrm>
          <a:custGeom>
            <a:avLst/>
            <a:gdLst>
              <a:gd name="connsiteX0" fmla="*/ 0 w 5269134"/>
              <a:gd name="connsiteY0" fmla="*/ 0 h 5654940"/>
              <a:gd name="connsiteX1" fmla="*/ 4227767 w 5269134"/>
              <a:gd name="connsiteY1" fmla="*/ 0 h 5654940"/>
              <a:gd name="connsiteX2" fmla="*/ 4312042 w 5269134"/>
              <a:gd name="connsiteY2" fmla="*/ 76595 h 5654940"/>
              <a:gd name="connsiteX3" fmla="*/ 5269134 w 5269134"/>
              <a:gd name="connsiteY3" fmla="*/ 2387221 h 5654940"/>
              <a:gd name="connsiteX4" fmla="*/ 2001415 w 5269134"/>
              <a:gd name="connsiteY4" fmla="*/ 5654940 h 5654940"/>
              <a:gd name="connsiteX5" fmla="*/ 198928 w 5269134"/>
              <a:gd name="connsiteY5" fmla="*/ 5113274 h 5654940"/>
              <a:gd name="connsiteX6" fmla="*/ 0 w 5269134"/>
              <a:gd name="connsiteY6" fmla="*/ 4969563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9134" h="5654940">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Light Bulb and Gear">
            <a:extLst>
              <a:ext uri="{FF2B5EF4-FFF2-40B4-BE49-F238E27FC236}">
                <a16:creationId xmlns:a16="http://schemas.microsoft.com/office/drawing/2014/main" id="{BA72AB2A-0B4C-4FE0-AE57-9736632FA0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1733" y="543135"/>
            <a:ext cx="3835488" cy="3835488"/>
          </a:xfrm>
          <a:prstGeom prst="rect">
            <a:avLst/>
          </a:prstGeom>
        </p:spPr>
      </p:pic>
      <p:sp>
        <p:nvSpPr>
          <p:cNvPr id="3" name="Content Placeholder 2">
            <a:extLst>
              <a:ext uri="{FF2B5EF4-FFF2-40B4-BE49-F238E27FC236}">
                <a16:creationId xmlns:a16="http://schemas.microsoft.com/office/drawing/2014/main" id="{0E2E5BB5-FCD0-46E4-AA90-4C888F4FEFA4}"/>
              </a:ext>
            </a:extLst>
          </p:cNvPr>
          <p:cNvSpPr>
            <a:spLocks noGrp="1"/>
          </p:cNvSpPr>
          <p:nvPr>
            <p:ph idx="1"/>
          </p:nvPr>
        </p:nvSpPr>
        <p:spPr>
          <a:xfrm>
            <a:off x="6053667" y="2279018"/>
            <a:ext cx="5314543" cy="3375920"/>
          </a:xfrm>
        </p:spPr>
        <p:txBody>
          <a:bodyPr anchor="t">
            <a:normAutofit/>
          </a:bodyPr>
          <a:lstStyle/>
          <a:p>
            <a:pPr marL="274320" fontAlgn="auto">
              <a:spcAft>
                <a:spcPts val="0"/>
              </a:spcAft>
              <a:defRPr/>
            </a:pPr>
            <a:r>
              <a:rPr lang="en-US" sz="1700" dirty="0"/>
              <a:t>General review of objective and findings</a:t>
            </a:r>
          </a:p>
          <a:p>
            <a:pPr marL="274320" fontAlgn="auto">
              <a:spcAft>
                <a:spcPts val="0"/>
              </a:spcAft>
              <a:defRPr/>
            </a:pPr>
            <a:r>
              <a:rPr lang="en-US" sz="1700" dirty="0"/>
              <a:t>Could something have been done better given more time or research</a:t>
            </a:r>
          </a:p>
          <a:p>
            <a:pPr marL="274320" fontAlgn="auto">
              <a:spcAft>
                <a:spcPts val="0"/>
              </a:spcAft>
              <a:defRPr/>
            </a:pPr>
            <a:r>
              <a:rPr lang="en-US" sz="1700" dirty="0"/>
              <a:t>If their were complexities that you know exist but lacked the expertise to deal with it, make note of it anyways and suggest that a secondary analysis could be conducted to account for those transgressions</a:t>
            </a:r>
          </a:p>
          <a:p>
            <a:pPr marL="274320" fontAlgn="auto">
              <a:spcAft>
                <a:spcPts val="0"/>
              </a:spcAft>
              <a:defRPr/>
            </a:pPr>
            <a:r>
              <a:rPr lang="en-US" sz="1700" dirty="0">
                <a:solidFill>
                  <a:srgbClr val="FF0000"/>
                </a:solidFill>
              </a:rPr>
              <a:t>Did any findings generate new hypothesis/ideas for future analysis</a:t>
            </a:r>
          </a:p>
          <a:p>
            <a:pPr marL="548640" lvl="1" indent="-182880" fontAlgn="auto">
              <a:spcAft>
                <a:spcPts val="0"/>
              </a:spcAft>
              <a:defRPr/>
            </a:pPr>
            <a:r>
              <a:rPr lang="en-US" sz="1700" dirty="0"/>
              <a:t>Collecting different variables</a:t>
            </a:r>
          </a:p>
          <a:p>
            <a:pPr marL="548640" lvl="1" indent="-182880" fontAlgn="auto">
              <a:spcAft>
                <a:spcPts val="0"/>
              </a:spcAft>
              <a:defRPr/>
            </a:pPr>
            <a:r>
              <a:rPr lang="en-US" sz="1700" dirty="0">
                <a:solidFill>
                  <a:srgbClr val="FF0000"/>
                </a:solidFill>
              </a:rPr>
              <a:t>Designing of an experiment versus observational</a:t>
            </a:r>
          </a:p>
          <a:p>
            <a:endParaRPr lang="en-US" sz="1700" dirty="0">
              <a:solidFill>
                <a:srgbClr val="FF0000"/>
              </a:solidFill>
            </a:endParaRPr>
          </a:p>
        </p:txBody>
      </p:sp>
    </p:spTree>
    <p:extLst>
      <p:ext uri="{BB962C8B-B14F-4D97-AF65-F5344CB8AC3E}">
        <p14:creationId xmlns:p14="http://schemas.microsoft.com/office/powerpoint/2010/main" val="1661202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A988C-6206-4007-96D4-7373A70BD240}"/>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F81AF24-EF77-41DB-A820-828752472A24}"/>
              </a:ext>
            </a:extLst>
          </p:cNvPr>
          <p:cNvSpPr>
            <a:spLocks noGrp="1"/>
          </p:cNvSpPr>
          <p:nvPr>
            <p:ph idx="1"/>
          </p:nvPr>
        </p:nvSpPr>
        <p:spPr/>
        <p:txBody>
          <a:bodyPr>
            <a:normAutofit fontScale="85000" lnSpcReduction="20000"/>
          </a:bodyPr>
          <a:lstStyle/>
          <a:p>
            <a:pPr marL="274320" fontAlgn="auto">
              <a:spcAft>
                <a:spcPts val="0"/>
              </a:spcAft>
              <a:defRPr/>
            </a:pPr>
            <a:r>
              <a:rPr lang="en-US" dirty="0"/>
              <a:t>Well thought out analysis</a:t>
            </a:r>
          </a:p>
          <a:p>
            <a:pPr marL="548640" lvl="1" indent="-182880" fontAlgn="auto">
              <a:spcAft>
                <a:spcPts val="0"/>
              </a:spcAft>
              <a:defRPr/>
            </a:pPr>
            <a:r>
              <a:rPr lang="en-US" dirty="0"/>
              <a:t>Show that you were careful in defining your objective and obtaining your data.</a:t>
            </a:r>
          </a:p>
          <a:p>
            <a:pPr marL="548640" lvl="1" indent="-182880" fontAlgn="auto">
              <a:spcAft>
                <a:spcPts val="0"/>
              </a:spcAft>
              <a:defRPr/>
            </a:pPr>
            <a:endParaRPr lang="en-US" dirty="0"/>
          </a:p>
          <a:p>
            <a:pPr marL="548640" lvl="1" indent="-182880" fontAlgn="auto">
              <a:spcAft>
                <a:spcPts val="0"/>
              </a:spcAft>
              <a:defRPr/>
            </a:pPr>
            <a:r>
              <a:rPr lang="en-US" dirty="0"/>
              <a:t>EDA dictates that you will try multiple models.  Do not ramble on about all the things you tried unless it is absolutely imperative in the decision of the final model.</a:t>
            </a:r>
          </a:p>
          <a:p>
            <a:pPr marL="548640" lvl="1" indent="-182880" fontAlgn="auto">
              <a:spcAft>
                <a:spcPts val="0"/>
              </a:spcAft>
              <a:defRPr/>
            </a:pPr>
            <a:endParaRPr lang="en-US" dirty="0"/>
          </a:p>
          <a:p>
            <a:pPr marL="548640" lvl="1" indent="-182880" fontAlgn="auto">
              <a:spcAft>
                <a:spcPts val="0"/>
              </a:spcAft>
              <a:defRPr/>
            </a:pPr>
            <a:r>
              <a:rPr lang="en-US" dirty="0"/>
              <a:t> Show that you are comfortable and know how to use the techniques in multiple linear regression such as diagnostics, interpretation, testing, and model selection</a:t>
            </a:r>
          </a:p>
          <a:p>
            <a:pPr marL="548640" lvl="1" indent="-182880" fontAlgn="auto">
              <a:spcAft>
                <a:spcPts val="0"/>
              </a:spcAft>
              <a:defRPr/>
            </a:pPr>
            <a:endParaRPr lang="en-US" dirty="0"/>
          </a:p>
          <a:p>
            <a:pPr marL="548640" lvl="1" indent="-182880" fontAlgn="auto">
              <a:spcAft>
                <a:spcPts val="0"/>
              </a:spcAft>
              <a:defRPr/>
            </a:pPr>
            <a:r>
              <a:rPr lang="en-US" dirty="0"/>
              <a:t>Some times real data is tough and you can’t seem to fix it </a:t>
            </a:r>
          </a:p>
          <a:p>
            <a:pPr marL="822960" lvl="2" indent="-182880" fontAlgn="auto">
              <a:spcAft>
                <a:spcPts val="0"/>
              </a:spcAft>
              <a:buClr>
                <a:schemeClr val="accent3"/>
              </a:buClr>
              <a:defRPr/>
            </a:pPr>
            <a:r>
              <a:rPr lang="en-US" dirty="0"/>
              <a:t>Transformations</a:t>
            </a:r>
          </a:p>
          <a:p>
            <a:pPr marL="822960" lvl="2" indent="-182880" fontAlgn="auto">
              <a:spcAft>
                <a:spcPts val="0"/>
              </a:spcAft>
              <a:buClr>
                <a:schemeClr val="accent3"/>
              </a:buClr>
              <a:defRPr/>
            </a:pPr>
            <a:r>
              <a:rPr lang="en-US" dirty="0"/>
              <a:t>Outliers</a:t>
            </a:r>
          </a:p>
          <a:p>
            <a:pPr marL="822960" lvl="2" indent="-182880" fontAlgn="auto">
              <a:spcAft>
                <a:spcPts val="0"/>
              </a:spcAft>
              <a:buClr>
                <a:schemeClr val="accent3"/>
              </a:buClr>
              <a:defRPr/>
            </a:pPr>
            <a:r>
              <a:rPr lang="en-US" dirty="0"/>
              <a:t>Normality assumptions</a:t>
            </a:r>
          </a:p>
          <a:p>
            <a:pPr marL="822960" lvl="2" indent="-182880" fontAlgn="auto">
              <a:spcAft>
                <a:spcPts val="0"/>
              </a:spcAft>
              <a:buClr>
                <a:schemeClr val="accent3"/>
              </a:buClr>
              <a:defRPr/>
            </a:pPr>
            <a:r>
              <a:rPr lang="en-US" dirty="0"/>
              <a:t>Correlated errors</a:t>
            </a:r>
          </a:p>
          <a:p>
            <a:pPr marL="640080" lvl="2" indent="0" fontAlgn="auto">
              <a:spcAft>
                <a:spcPts val="0"/>
              </a:spcAft>
              <a:buClr>
                <a:schemeClr val="accent3"/>
              </a:buClr>
              <a:buFont typeface="Wingdings" panose="05000000000000000000" pitchFamily="2" charset="2"/>
              <a:buNone/>
              <a:defRPr/>
            </a:pPr>
            <a:r>
              <a:rPr lang="en-US" dirty="0"/>
              <a:t>( Do not sweat this, provide the analysis to the best of your ability and if you recognize that there is some component giving you trouble make note of it in your closing remarks so that I know you at least recognized it even if you were not able to address it.  This could go for the creation of the data set as well)</a:t>
            </a:r>
          </a:p>
          <a:p>
            <a:endParaRPr lang="en-US" dirty="0"/>
          </a:p>
        </p:txBody>
      </p:sp>
    </p:spTree>
    <p:extLst>
      <p:ext uri="{BB962C8B-B14F-4D97-AF65-F5344CB8AC3E}">
        <p14:creationId xmlns:p14="http://schemas.microsoft.com/office/powerpoint/2010/main" val="333085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89DFD44-CED3-4F23-A66D-FF33DA6A20A8}"/>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Agenda</a:t>
            </a:r>
          </a:p>
        </p:txBody>
      </p:sp>
      <p:graphicFrame>
        <p:nvGraphicFramePr>
          <p:cNvPr id="5" name="Content Placeholder 2">
            <a:extLst>
              <a:ext uri="{FF2B5EF4-FFF2-40B4-BE49-F238E27FC236}">
                <a16:creationId xmlns:a16="http://schemas.microsoft.com/office/drawing/2014/main" id="{BB77489D-CEC1-449A-99A8-8295A9CCC356}"/>
              </a:ext>
            </a:extLst>
          </p:cNvPr>
          <p:cNvGraphicFramePr>
            <a:graphicFrameLocks noGrp="1"/>
          </p:cNvGraphicFramePr>
          <p:nvPr>
            <p:ph idx="1"/>
            <p:extLst>
              <p:ext uri="{D42A27DB-BD31-4B8C-83A1-F6EECF244321}">
                <p14:modId xmlns:p14="http://schemas.microsoft.com/office/powerpoint/2010/main" val="327427462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1897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AE858-8518-4CA9-B6F1-E00BBC72BEF8}"/>
              </a:ext>
            </a:extLst>
          </p:cNvPr>
          <p:cNvSpPr>
            <a:spLocks noGrp="1"/>
          </p:cNvSpPr>
          <p:nvPr>
            <p:ph type="title"/>
          </p:nvPr>
        </p:nvSpPr>
        <p:spPr>
          <a:xfrm>
            <a:off x="801098" y="1396289"/>
            <a:ext cx="5277333" cy="1325563"/>
          </a:xfrm>
        </p:spPr>
        <p:txBody>
          <a:bodyPr>
            <a:normAutofit/>
          </a:bodyPr>
          <a:lstStyle/>
          <a:p>
            <a:r>
              <a:rPr lang="en-US"/>
              <a:t>Background</a:t>
            </a:r>
          </a:p>
        </p:txBody>
      </p:sp>
      <p:sp>
        <p:nvSpPr>
          <p:cNvPr id="135" name="Freeform: Shape 134">
            <a:extLst>
              <a:ext uri="{FF2B5EF4-FFF2-40B4-BE49-F238E27FC236}">
                <a16:creationId xmlns:a16="http://schemas.microsoft.com/office/drawing/2014/main" id="{432691CC-4AB8-48AF-B822-EBF7F4E9E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1407"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Freeform: Shape 136">
            <a:extLst>
              <a:ext uri="{FF2B5EF4-FFF2-40B4-BE49-F238E27FC236}">
                <a16:creationId xmlns:a16="http://schemas.microsoft.com/office/drawing/2014/main" id="{47311653-CA1C-4366-AF7B-2E9767F18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5999" y="2"/>
            <a:ext cx="4151376" cy="2349401"/>
          </a:xfrm>
          <a:custGeom>
            <a:avLst/>
            <a:gdLst>
              <a:gd name="connsiteX0" fmla="*/ 20101 w 4151376"/>
              <a:gd name="connsiteY0" fmla="*/ 0 h 2349401"/>
              <a:gd name="connsiteX1" fmla="*/ 4131276 w 4151376"/>
              <a:gd name="connsiteY1" fmla="*/ 0 h 2349401"/>
              <a:gd name="connsiteX2" fmla="*/ 4140659 w 4151376"/>
              <a:gd name="connsiteY2" fmla="*/ 61486 h 2349401"/>
              <a:gd name="connsiteX3" fmla="*/ 4151376 w 4151376"/>
              <a:gd name="connsiteY3" fmla="*/ 273713 h 2349401"/>
              <a:gd name="connsiteX4" fmla="*/ 2075688 w 4151376"/>
              <a:gd name="connsiteY4" fmla="*/ 2349401 h 2349401"/>
              <a:gd name="connsiteX5" fmla="*/ 0 w 4151376"/>
              <a:gd name="connsiteY5" fmla="*/ 273713 h 2349401"/>
              <a:gd name="connsiteX6" fmla="*/ 10717 w 4151376"/>
              <a:gd name="connsiteY6" fmla="*/ 61486 h 23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2CA64EF0-8ADA-44E3-95E7-E40D4F365697}"/>
              </a:ext>
            </a:extLst>
          </p:cNvPr>
          <p:cNvPicPr>
            <a:picLocks noChangeAspect="1"/>
          </p:cNvPicPr>
          <p:nvPr/>
        </p:nvPicPr>
        <p:blipFill>
          <a:blip r:embed="rId2"/>
          <a:stretch>
            <a:fillRect/>
          </a:stretch>
        </p:blipFill>
        <p:spPr>
          <a:xfrm>
            <a:off x="7296347" y="732052"/>
            <a:ext cx="2270680" cy="494992"/>
          </a:xfrm>
          <a:prstGeom prst="rect">
            <a:avLst/>
          </a:prstGeom>
        </p:spPr>
      </p:pic>
      <p:sp>
        <p:nvSpPr>
          <p:cNvPr id="3" name="Content Placeholder 2">
            <a:extLst>
              <a:ext uri="{FF2B5EF4-FFF2-40B4-BE49-F238E27FC236}">
                <a16:creationId xmlns:a16="http://schemas.microsoft.com/office/drawing/2014/main" id="{E5EE9EFD-35E3-405E-B90A-24B54DE92177}"/>
              </a:ext>
            </a:extLst>
          </p:cNvPr>
          <p:cNvSpPr>
            <a:spLocks noGrp="1"/>
          </p:cNvSpPr>
          <p:nvPr>
            <p:ph idx="1"/>
          </p:nvPr>
        </p:nvSpPr>
        <p:spPr>
          <a:xfrm>
            <a:off x="805543" y="2871982"/>
            <a:ext cx="5272888" cy="3181684"/>
          </a:xfrm>
        </p:spPr>
        <p:txBody>
          <a:bodyPr anchor="t">
            <a:normAutofit/>
          </a:bodyPr>
          <a:lstStyle/>
          <a:p>
            <a:r>
              <a:rPr lang="en-US" sz="1400"/>
              <a:t>Texas Instruments is a global semiconductor design and manufacturing company.</a:t>
            </a:r>
          </a:p>
          <a:p>
            <a:r>
              <a:rPr lang="en-US" sz="1400"/>
              <a:t>Semiconductor manufacturing process variation leads to output variables varying between a min and max value (typically measured after the manufacturing process – all R&amp;D done – can lead to issues if the variation of output is outside target specs)</a:t>
            </a:r>
          </a:p>
          <a:p>
            <a:r>
              <a:rPr lang="en-US" sz="1400"/>
              <a:t>Not all values can be practically measured (due to time, resource and cost constraints)</a:t>
            </a:r>
          </a:p>
          <a:p>
            <a:r>
              <a:rPr lang="en-US" sz="1400"/>
              <a:t>Currently use Monte Carlos simulations but resource and time intensive</a:t>
            </a:r>
          </a:p>
          <a:p>
            <a:r>
              <a:rPr lang="en-US" sz="1400"/>
              <a:t>Datasets provided from which department, what time frame, how data collected, population inference?</a:t>
            </a:r>
          </a:p>
        </p:txBody>
      </p:sp>
      <p:sp>
        <p:nvSpPr>
          <p:cNvPr id="139" name="Freeform: Shape 138">
            <a:extLst>
              <a:ext uri="{FF2B5EF4-FFF2-40B4-BE49-F238E27FC236}">
                <a16:creationId xmlns:a16="http://schemas.microsoft.com/office/drawing/2014/main" id="{D6A8E1B4-B839-4C58-B08A-F0B094580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25130" y="2909477"/>
            <a:ext cx="4966870" cy="3948522"/>
          </a:xfrm>
          <a:custGeom>
            <a:avLst/>
            <a:gdLst>
              <a:gd name="connsiteX0" fmla="*/ 2748962 w 4966870"/>
              <a:gd name="connsiteY0" fmla="*/ 0 h 3948522"/>
              <a:gd name="connsiteX1" fmla="*/ 4870195 w 4966870"/>
              <a:gd name="connsiteY1" fmla="*/ 1000367 h 3948522"/>
              <a:gd name="connsiteX2" fmla="*/ 4966870 w 4966870"/>
              <a:gd name="connsiteY2" fmla="*/ 1129649 h 3948522"/>
              <a:gd name="connsiteX3" fmla="*/ 4966870 w 4966870"/>
              <a:gd name="connsiteY3" fmla="*/ 3948522 h 3948522"/>
              <a:gd name="connsiteX4" fmla="*/ 278430 w 4966870"/>
              <a:gd name="connsiteY4" fmla="*/ 3948522 h 3948522"/>
              <a:gd name="connsiteX5" fmla="*/ 216027 w 4966870"/>
              <a:gd name="connsiteY5" fmla="*/ 3818982 h 3948522"/>
              <a:gd name="connsiteX6" fmla="*/ 0 w 4966870"/>
              <a:gd name="connsiteY6" fmla="*/ 2748962 h 3948522"/>
              <a:gd name="connsiteX7" fmla="*/ 2748962 w 4966870"/>
              <a:gd name="connsiteY7" fmla="*/ 0 h 394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6870" h="3948522">
                <a:moveTo>
                  <a:pt x="2748962" y="0"/>
                </a:moveTo>
                <a:cubicBezTo>
                  <a:pt x="3602955" y="0"/>
                  <a:pt x="4365995" y="389418"/>
                  <a:pt x="4870195" y="1000367"/>
                </a:cubicBezTo>
                <a:lnTo>
                  <a:pt x="4966870" y="1129649"/>
                </a:lnTo>
                <a:lnTo>
                  <a:pt x="4966870" y="3948522"/>
                </a:lnTo>
                <a:lnTo>
                  <a:pt x="278430" y="3948522"/>
                </a:lnTo>
                <a:lnTo>
                  <a:pt x="216027" y="3818982"/>
                </a:lnTo>
                <a:cubicBezTo>
                  <a:pt x="76922" y="3490101"/>
                  <a:pt x="0" y="3128515"/>
                  <a:pt x="0" y="2748962"/>
                </a:cubicBezTo>
                <a:cubicBezTo>
                  <a:pt x="0" y="1230752"/>
                  <a:pt x="1230752" y="0"/>
                  <a:pt x="274896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Freeform: Shape 140">
            <a:extLst>
              <a:ext uri="{FF2B5EF4-FFF2-40B4-BE49-F238E27FC236}">
                <a16:creationId xmlns:a16="http://schemas.microsoft.com/office/drawing/2014/main" id="{2CABF795-F18F-494E-BBDE-C1415B7865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0912" y="3075259"/>
            <a:ext cx="4801088" cy="3782741"/>
          </a:xfrm>
          <a:custGeom>
            <a:avLst/>
            <a:gdLst>
              <a:gd name="connsiteX0" fmla="*/ 2583180 w 4801088"/>
              <a:gd name="connsiteY0" fmla="*/ 0 h 3782741"/>
              <a:gd name="connsiteX1" fmla="*/ 4725194 w 4801088"/>
              <a:gd name="connsiteY1" fmla="*/ 1138900 h 3782741"/>
              <a:gd name="connsiteX2" fmla="*/ 4801088 w 4801088"/>
              <a:gd name="connsiteY2" fmla="*/ 1263826 h 3782741"/>
              <a:gd name="connsiteX3" fmla="*/ 4801088 w 4801088"/>
              <a:gd name="connsiteY3" fmla="*/ 3782741 h 3782741"/>
              <a:gd name="connsiteX4" fmla="*/ 296488 w 4801088"/>
              <a:gd name="connsiteY4" fmla="*/ 3782741 h 3782741"/>
              <a:gd name="connsiteX5" fmla="*/ 202999 w 4801088"/>
              <a:gd name="connsiteY5" fmla="*/ 3588671 h 3782741"/>
              <a:gd name="connsiteX6" fmla="*/ 0 w 4801088"/>
              <a:gd name="connsiteY6" fmla="*/ 2583180 h 3782741"/>
              <a:gd name="connsiteX7" fmla="*/ 2583180 w 4801088"/>
              <a:gd name="connsiteY7" fmla="*/ 0 h 378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1088" h="3782741">
                <a:moveTo>
                  <a:pt x="2583180" y="0"/>
                </a:moveTo>
                <a:cubicBezTo>
                  <a:pt x="3474837" y="0"/>
                  <a:pt x="4260977" y="451769"/>
                  <a:pt x="4725194" y="1138900"/>
                </a:cubicBezTo>
                <a:lnTo>
                  <a:pt x="4801088" y="1263826"/>
                </a:lnTo>
                <a:lnTo>
                  <a:pt x="4801088" y="3782741"/>
                </a:lnTo>
                <a:lnTo>
                  <a:pt x="296488" y="3782741"/>
                </a:lnTo>
                <a:lnTo>
                  <a:pt x="202999" y="3588671"/>
                </a:lnTo>
                <a:cubicBezTo>
                  <a:pt x="72283" y="3279623"/>
                  <a:pt x="0" y="2939843"/>
                  <a:pt x="0" y="2583180"/>
                </a:cubicBezTo>
                <a:cubicBezTo>
                  <a:pt x="0" y="1156529"/>
                  <a:pt x="1156529" y="0"/>
                  <a:pt x="25831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85A75ED0-EA56-49E2-8D85-8C7DE0602C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220173" y="4462899"/>
            <a:ext cx="3478490" cy="1739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71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AE858-8518-4CA9-B6F1-E00BBC72BEF8}"/>
              </a:ext>
            </a:extLst>
          </p:cNvPr>
          <p:cNvSpPr>
            <a:spLocks noGrp="1"/>
          </p:cNvSpPr>
          <p:nvPr>
            <p:ph type="title"/>
          </p:nvPr>
        </p:nvSpPr>
        <p:spPr>
          <a:xfrm>
            <a:off x="801098" y="1396289"/>
            <a:ext cx="5277333" cy="1325563"/>
          </a:xfrm>
        </p:spPr>
        <p:txBody>
          <a:bodyPr>
            <a:normAutofit/>
          </a:bodyPr>
          <a:lstStyle/>
          <a:p>
            <a:r>
              <a:rPr lang="en-US"/>
              <a:t>Datasets</a:t>
            </a:r>
          </a:p>
        </p:txBody>
      </p:sp>
      <p:sp>
        <p:nvSpPr>
          <p:cNvPr id="135" name="Freeform: Shape 134">
            <a:extLst>
              <a:ext uri="{FF2B5EF4-FFF2-40B4-BE49-F238E27FC236}">
                <a16:creationId xmlns:a16="http://schemas.microsoft.com/office/drawing/2014/main" id="{432691CC-4AB8-48AF-B822-EBF7F4E9E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1407"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Freeform: Shape 136">
            <a:extLst>
              <a:ext uri="{FF2B5EF4-FFF2-40B4-BE49-F238E27FC236}">
                <a16:creationId xmlns:a16="http://schemas.microsoft.com/office/drawing/2014/main" id="{47311653-CA1C-4366-AF7B-2E9767F18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5999" y="2"/>
            <a:ext cx="4151376" cy="2349401"/>
          </a:xfrm>
          <a:custGeom>
            <a:avLst/>
            <a:gdLst>
              <a:gd name="connsiteX0" fmla="*/ 20101 w 4151376"/>
              <a:gd name="connsiteY0" fmla="*/ 0 h 2349401"/>
              <a:gd name="connsiteX1" fmla="*/ 4131276 w 4151376"/>
              <a:gd name="connsiteY1" fmla="*/ 0 h 2349401"/>
              <a:gd name="connsiteX2" fmla="*/ 4140659 w 4151376"/>
              <a:gd name="connsiteY2" fmla="*/ 61486 h 2349401"/>
              <a:gd name="connsiteX3" fmla="*/ 4151376 w 4151376"/>
              <a:gd name="connsiteY3" fmla="*/ 273713 h 2349401"/>
              <a:gd name="connsiteX4" fmla="*/ 2075688 w 4151376"/>
              <a:gd name="connsiteY4" fmla="*/ 2349401 h 2349401"/>
              <a:gd name="connsiteX5" fmla="*/ 0 w 4151376"/>
              <a:gd name="connsiteY5" fmla="*/ 273713 h 2349401"/>
              <a:gd name="connsiteX6" fmla="*/ 10717 w 4151376"/>
              <a:gd name="connsiteY6" fmla="*/ 61486 h 23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2CA64EF0-8ADA-44E3-95E7-E40D4F365697}"/>
              </a:ext>
            </a:extLst>
          </p:cNvPr>
          <p:cNvPicPr>
            <a:picLocks noChangeAspect="1"/>
          </p:cNvPicPr>
          <p:nvPr/>
        </p:nvPicPr>
        <p:blipFill>
          <a:blip r:embed="rId2"/>
          <a:stretch>
            <a:fillRect/>
          </a:stretch>
        </p:blipFill>
        <p:spPr>
          <a:xfrm>
            <a:off x="7296347" y="732052"/>
            <a:ext cx="2270680" cy="494992"/>
          </a:xfrm>
          <a:prstGeom prst="rect">
            <a:avLst/>
          </a:prstGeom>
        </p:spPr>
      </p:pic>
      <p:sp>
        <p:nvSpPr>
          <p:cNvPr id="3" name="Content Placeholder 2">
            <a:extLst>
              <a:ext uri="{FF2B5EF4-FFF2-40B4-BE49-F238E27FC236}">
                <a16:creationId xmlns:a16="http://schemas.microsoft.com/office/drawing/2014/main" id="{E5EE9EFD-35E3-405E-B90A-24B54DE92177}"/>
              </a:ext>
            </a:extLst>
          </p:cNvPr>
          <p:cNvSpPr>
            <a:spLocks noGrp="1"/>
          </p:cNvSpPr>
          <p:nvPr>
            <p:ph idx="1"/>
          </p:nvPr>
        </p:nvSpPr>
        <p:spPr>
          <a:xfrm>
            <a:off x="805543" y="2871982"/>
            <a:ext cx="5272888" cy="3181684"/>
          </a:xfrm>
        </p:spPr>
        <p:txBody>
          <a:bodyPr anchor="t">
            <a:normAutofit/>
          </a:bodyPr>
          <a:lstStyle/>
          <a:p>
            <a:r>
              <a:rPr lang="en-US" sz="1500"/>
              <a:t>Variables controlled by engineers: x1 – x23</a:t>
            </a:r>
          </a:p>
          <a:p>
            <a:pPr lvl="1"/>
            <a:r>
              <a:rPr lang="en-US" sz="1500"/>
              <a:t>values range dependent on variables</a:t>
            </a:r>
          </a:p>
          <a:p>
            <a:pPr lvl="2"/>
            <a:r>
              <a:rPr lang="en-US" sz="1500"/>
              <a:t>between 1 to 100,</a:t>
            </a:r>
          </a:p>
          <a:p>
            <a:pPr lvl="2"/>
            <a:r>
              <a:rPr lang="en-US" sz="1500"/>
              <a:t>other are in nano or micro range</a:t>
            </a:r>
          </a:p>
          <a:p>
            <a:r>
              <a:rPr lang="en-US" sz="1500"/>
              <a:t>Process Variation (beyond human control): stat1 – stat217</a:t>
            </a:r>
          </a:p>
          <a:p>
            <a:pPr lvl="1"/>
            <a:r>
              <a:rPr lang="en-US" sz="1500"/>
              <a:t>Represents various statistical parameters</a:t>
            </a:r>
          </a:p>
          <a:p>
            <a:pPr lvl="1"/>
            <a:r>
              <a:rPr lang="en-US" sz="1500"/>
              <a:t>Variable values represent the sigma variation around the mean</a:t>
            </a:r>
          </a:p>
          <a:p>
            <a:pPr lvl="1"/>
            <a:r>
              <a:rPr lang="en-US" sz="1500"/>
              <a:t>Range is from -4 (sigma) to 4 (sigma)</a:t>
            </a:r>
          </a:p>
          <a:p>
            <a:r>
              <a:rPr lang="en-US" sz="1500"/>
              <a:t>Output Variables: y1 - y19</a:t>
            </a:r>
          </a:p>
          <a:p>
            <a:pPr lvl="1"/>
            <a:r>
              <a:rPr lang="en-US" sz="1500"/>
              <a:t>Represents various output variables</a:t>
            </a:r>
          </a:p>
          <a:p>
            <a:endParaRPr lang="en-US" sz="1500"/>
          </a:p>
        </p:txBody>
      </p:sp>
      <p:sp>
        <p:nvSpPr>
          <p:cNvPr id="139" name="Freeform: Shape 138">
            <a:extLst>
              <a:ext uri="{FF2B5EF4-FFF2-40B4-BE49-F238E27FC236}">
                <a16:creationId xmlns:a16="http://schemas.microsoft.com/office/drawing/2014/main" id="{D6A8E1B4-B839-4C58-B08A-F0B094580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25130" y="2909477"/>
            <a:ext cx="4966870" cy="3948522"/>
          </a:xfrm>
          <a:custGeom>
            <a:avLst/>
            <a:gdLst>
              <a:gd name="connsiteX0" fmla="*/ 2748962 w 4966870"/>
              <a:gd name="connsiteY0" fmla="*/ 0 h 3948522"/>
              <a:gd name="connsiteX1" fmla="*/ 4870195 w 4966870"/>
              <a:gd name="connsiteY1" fmla="*/ 1000367 h 3948522"/>
              <a:gd name="connsiteX2" fmla="*/ 4966870 w 4966870"/>
              <a:gd name="connsiteY2" fmla="*/ 1129649 h 3948522"/>
              <a:gd name="connsiteX3" fmla="*/ 4966870 w 4966870"/>
              <a:gd name="connsiteY3" fmla="*/ 3948522 h 3948522"/>
              <a:gd name="connsiteX4" fmla="*/ 278430 w 4966870"/>
              <a:gd name="connsiteY4" fmla="*/ 3948522 h 3948522"/>
              <a:gd name="connsiteX5" fmla="*/ 216027 w 4966870"/>
              <a:gd name="connsiteY5" fmla="*/ 3818982 h 3948522"/>
              <a:gd name="connsiteX6" fmla="*/ 0 w 4966870"/>
              <a:gd name="connsiteY6" fmla="*/ 2748962 h 3948522"/>
              <a:gd name="connsiteX7" fmla="*/ 2748962 w 4966870"/>
              <a:gd name="connsiteY7" fmla="*/ 0 h 394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6870" h="3948522">
                <a:moveTo>
                  <a:pt x="2748962" y="0"/>
                </a:moveTo>
                <a:cubicBezTo>
                  <a:pt x="3602955" y="0"/>
                  <a:pt x="4365995" y="389418"/>
                  <a:pt x="4870195" y="1000367"/>
                </a:cubicBezTo>
                <a:lnTo>
                  <a:pt x="4966870" y="1129649"/>
                </a:lnTo>
                <a:lnTo>
                  <a:pt x="4966870" y="3948522"/>
                </a:lnTo>
                <a:lnTo>
                  <a:pt x="278430" y="3948522"/>
                </a:lnTo>
                <a:lnTo>
                  <a:pt x="216027" y="3818982"/>
                </a:lnTo>
                <a:cubicBezTo>
                  <a:pt x="76922" y="3490101"/>
                  <a:pt x="0" y="3128515"/>
                  <a:pt x="0" y="2748962"/>
                </a:cubicBezTo>
                <a:cubicBezTo>
                  <a:pt x="0" y="1230752"/>
                  <a:pt x="1230752" y="0"/>
                  <a:pt x="274896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Freeform: Shape 140">
            <a:extLst>
              <a:ext uri="{FF2B5EF4-FFF2-40B4-BE49-F238E27FC236}">
                <a16:creationId xmlns:a16="http://schemas.microsoft.com/office/drawing/2014/main" id="{2CABF795-F18F-494E-BBDE-C1415B7865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0912" y="3075259"/>
            <a:ext cx="4801088" cy="3782741"/>
          </a:xfrm>
          <a:custGeom>
            <a:avLst/>
            <a:gdLst>
              <a:gd name="connsiteX0" fmla="*/ 2583180 w 4801088"/>
              <a:gd name="connsiteY0" fmla="*/ 0 h 3782741"/>
              <a:gd name="connsiteX1" fmla="*/ 4725194 w 4801088"/>
              <a:gd name="connsiteY1" fmla="*/ 1138900 h 3782741"/>
              <a:gd name="connsiteX2" fmla="*/ 4801088 w 4801088"/>
              <a:gd name="connsiteY2" fmla="*/ 1263826 h 3782741"/>
              <a:gd name="connsiteX3" fmla="*/ 4801088 w 4801088"/>
              <a:gd name="connsiteY3" fmla="*/ 3782741 h 3782741"/>
              <a:gd name="connsiteX4" fmla="*/ 296488 w 4801088"/>
              <a:gd name="connsiteY4" fmla="*/ 3782741 h 3782741"/>
              <a:gd name="connsiteX5" fmla="*/ 202999 w 4801088"/>
              <a:gd name="connsiteY5" fmla="*/ 3588671 h 3782741"/>
              <a:gd name="connsiteX6" fmla="*/ 0 w 4801088"/>
              <a:gd name="connsiteY6" fmla="*/ 2583180 h 3782741"/>
              <a:gd name="connsiteX7" fmla="*/ 2583180 w 4801088"/>
              <a:gd name="connsiteY7" fmla="*/ 0 h 378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1088" h="3782741">
                <a:moveTo>
                  <a:pt x="2583180" y="0"/>
                </a:moveTo>
                <a:cubicBezTo>
                  <a:pt x="3474837" y="0"/>
                  <a:pt x="4260977" y="451769"/>
                  <a:pt x="4725194" y="1138900"/>
                </a:cubicBezTo>
                <a:lnTo>
                  <a:pt x="4801088" y="1263826"/>
                </a:lnTo>
                <a:lnTo>
                  <a:pt x="4801088" y="3782741"/>
                </a:lnTo>
                <a:lnTo>
                  <a:pt x="296488" y="3782741"/>
                </a:lnTo>
                <a:lnTo>
                  <a:pt x="202999" y="3588671"/>
                </a:lnTo>
                <a:cubicBezTo>
                  <a:pt x="72283" y="3279623"/>
                  <a:pt x="0" y="2939843"/>
                  <a:pt x="0" y="2583180"/>
                </a:cubicBezTo>
                <a:cubicBezTo>
                  <a:pt x="0" y="1156529"/>
                  <a:pt x="1156529" y="0"/>
                  <a:pt x="25831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85A75ED0-EA56-49E2-8D85-8C7DE0602C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220173" y="4462899"/>
            <a:ext cx="3478490" cy="1739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285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AE858-8518-4CA9-B6F1-E00BBC72BEF8}"/>
              </a:ext>
            </a:extLst>
          </p:cNvPr>
          <p:cNvSpPr>
            <a:spLocks noGrp="1"/>
          </p:cNvSpPr>
          <p:nvPr>
            <p:ph type="title"/>
          </p:nvPr>
        </p:nvSpPr>
        <p:spPr>
          <a:xfrm>
            <a:off x="801098" y="1396289"/>
            <a:ext cx="5277333" cy="1325563"/>
          </a:xfrm>
        </p:spPr>
        <p:txBody>
          <a:bodyPr>
            <a:normAutofit/>
          </a:bodyPr>
          <a:lstStyle/>
          <a:p>
            <a:r>
              <a:rPr lang="en-US"/>
              <a:t>Objectives</a:t>
            </a:r>
          </a:p>
        </p:txBody>
      </p:sp>
      <p:sp>
        <p:nvSpPr>
          <p:cNvPr id="135" name="Freeform: Shape 134">
            <a:extLst>
              <a:ext uri="{FF2B5EF4-FFF2-40B4-BE49-F238E27FC236}">
                <a16:creationId xmlns:a16="http://schemas.microsoft.com/office/drawing/2014/main" id="{432691CC-4AB8-48AF-B822-EBF7F4E9E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1407"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Freeform: Shape 136">
            <a:extLst>
              <a:ext uri="{FF2B5EF4-FFF2-40B4-BE49-F238E27FC236}">
                <a16:creationId xmlns:a16="http://schemas.microsoft.com/office/drawing/2014/main" id="{47311653-CA1C-4366-AF7B-2E9767F18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5999" y="2"/>
            <a:ext cx="4151376" cy="2349401"/>
          </a:xfrm>
          <a:custGeom>
            <a:avLst/>
            <a:gdLst>
              <a:gd name="connsiteX0" fmla="*/ 20101 w 4151376"/>
              <a:gd name="connsiteY0" fmla="*/ 0 h 2349401"/>
              <a:gd name="connsiteX1" fmla="*/ 4131276 w 4151376"/>
              <a:gd name="connsiteY1" fmla="*/ 0 h 2349401"/>
              <a:gd name="connsiteX2" fmla="*/ 4140659 w 4151376"/>
              <a:gd name="connsiteY2" fmla="*/ 61486 h 2349401"/>
              <a:gd name="connsiteX3" fmla="*/ 4151376 w 4151376"/>
              <a:gd name="connsiteY3" fmla="*/ 273713 h 2349401"/>
              <a:gd name="connsiteX4" fmla="*/ 2075688 w 4151376"/>
              <a:gd name="connsiteY4" fmla="*/ 2349401 h 2349401"/>
              <a:gd name="connsiteX5" fmla="*/ 0 w 4151376"/>
              <a:gd name="connsiteY5" fmla="*/ 273713 h 2349401"/>
              <a:gd name="connsiteX6" fmla="*/ 10717 w 4151376"/>
              <a:gd name="connsiteY6" fmla="*/ 61486 h 23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2CA64EF0-8ADA-44E3-95E7-E40D4F365697}"/>
              </a:ext>
            </a:extLst>
          </p:cNvPr>
          <p:cNvPicPr>
            <a:picLocks noChangeAspect="1"/>
          </p:cNvPicPr>
          <p:nvPr/>
        </p:nvPicPr>
        <p:blipFill>
          <a:blip r:embed="rId3"/>
          <a:stretch>
            <a:fillRect/>
          </a:stretch>
        </p:blipFill>
        <p:spPr>
          <a:xfrm>
            <a:off x="7296347" y="732052"/>
            <a:ext cx="2270680" cy="494992"/>
          </a:xfrm>
          <a:prstGeom prst="rect">
            <a:avLst/>
          </a:prstGeom>
        </p:spPr>
      </p:pic>
      <p:sp>
        <p:nvSpPr>
          <p:cNvPr id="3" name="Content Placeholder 2">
            <a:extLst>
              <a:ext uri="{FF2B5EF4-FFF2-40B4-BE49-F238E27FC236}">
                <a16:creationId xmlns:a16="http://schemas.microsoft.com/office/drawing/2014/main" id="{E5EE9EFD-35E3-405E-B90A-24B54DE92177}"/>
              </a:ext>
            </a:extLst>
          </p:cNvPr>
          <p:cNvSpPr>
            <a:spLocks noGrp="1"/>
          </p:cNvSpPr>
          <p:nvPr>
            <p:ph idx="1"/>
          </p:nvPr>
        </p:nvSpPr>
        <p:spPr>
          <a:xfrm>
            <a:off x="805543" y="2871982"/>
            <a:ext cx="5272888" cy="3181684"/>
          </a:xfrm>
        </p:spPr>
        <p:txBody>
          <a:bodyPr anchor="t">
            <a:normAutofit/>
          </a:bodyPr>
          <a:lstStyle/>
          <a:p>
            <a:r>
              <a:rPr lang="en-US" sz="1800"/>
              <a:t>Pick at least 1 output variable</a:t>
            </a:r>
          </a:p>
          <a:p>
            <a:r>
              <a:rPr lang="en-US" sz="1800"/>
              <a:t>Build a model to predict the statistical variation of the output with respect to the process</a:t>
            </a:r>
          </a:p>
          <a:p>
            <a:pPr lvl="1"/>
            <a:r>
              <a:rPr lang="en-US" sz="1800"/>
              <a:t>i.e. model needs to include all statistical parameters at a minimum</a:t>
            </a:r>
          </a:p>
          <a:p>
            <a:r>
              <a:rPr lang="en-US" sz="1800"/>
              <a:t>Build a model to predict the mean value of the output</a:t>
            </a:r>
          </a:p>
          <a:p>
            <a:r>
              <a:rPr lang="en-US" sz="1800"/>
              <a:t>Target accuracy: +/- 10% desired, but +/- 15% would be acceptable</a:t>
            </a:r>
          </a:p>
          <a:p>
            <a:endParaRPr lang="en-US" sz="1800"/>
          </a:p>
        </p:txBody>
      </p:sp>
      <p:sp>
        <p:nvSpPr>
          <p:cNvPr id="139" name="Freeform: Shape 138">
            <a:extLst>
              <a:ext uri="{FF2B5EF4-FFF2-40B4-BE49-F238E27FC236}">
                <a16:creationId xmlns:a16="http://schemas.microsoft.com/office/drawing/2014/main" id="{D6A8E1B4-B839-4C58-B08A-F0B094580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25130" y="2909477"/>
            <a:ext cx="4966870" cy="3948522"/>
          </a:xfrm>
          <a:custGeom>
            <a:avLst/>
            <a:gdLst>
              <a:gd name="connsiteX0" fmla="*/ 2748962 w 4966870"/>
              <a:gd name="connsiteY0" fmla="*/ 0 h 3948522"/>
              <a:gd name="connsiteX1" fmla="*/ 4870195 w 4966870"/>
              <a:gd name="connsiteY1" fmla="*/ 1000367 h 3948522"/>
              <a:gd name="connsiteX2" fmla="*/ 4966870 w 4966870"/>
              <a:gd name="connsiteY2" fmla="*/ 1129649 h 3948522"/>
              <a:gd name="connsiteX3" fmla="*/ 4966870 w 4966870"/>
              <a:gd name="connsiteY3" fmla="*/ 3948522 h 3948522"/>
              <a:gd name="connsiteX4" fmla="*/ 278430 w 4966870"/>
              <a:gd name="connsiteY4" fmla="*/ 3948522 h 3948522"/>
              <a:gd name="connsiteX5" fmla="*/ 216027 w 4966870"/>
              <a:gd name="connsiteY5" fmla="*/ 3818982 h 3948522"/>
              <a:gd name="connsiteX6" fmla="*/ 0 w 4966870"/>
              <a:gd name="connsiteY6" fmla="*/ 2748962 h 3948522"/>
              <a:gd name="connsiteX7" fmla="*/ 2748962 w 4966870"/>
              <a:gd name="connsiteY7" fmla="*/ 0 h 394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6870" h="3948522">
                <a:moveTo>
                  <a:pt x="2748962" y="0"/>
                </a:moveTo>
                <a:cubicBezTo>
                  <a:pt x="3602955" y="0"/>
                  <a:pt x="4365995" y="389418"/>
                  <a:pt x="4870195" y="1000367"/>
                </a:cubicBezTo>
                <a:lnTo>
                  <a:pt x="4966870" y="1129649"/>
                </a:lnTo>
                <a:lnTo>
                  <a:pt x="4966870" y="3948522"/>
                </a:lnTo>
                <a:lnTo>
                  <a:pt x="278430" y="3948522"/>
                </a:lnTo>
                <a:lnTo>
                  <a:pt x="216027" y="3818982"/>
                </a:lnTo>
                <a:cubicBezTo>
                  <a:pt x="76922" y="3490101"/>
                  <a:pt x="0" y="3128515"/>
                  <a:pt x="0" y="2748962"/>
                </a:cubicBezTo>
                <a:cubicBezTo>
                  <a:pt x="0" y="1230752"/>
                  <a:pt x="1230752" y="0"/>
                  <a:pt x="274896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Freeform: Shape 140">
            <a:extLst>
              <a:ext uri="{FF2B5EF4-FFF2-40B4-BE49-F238E27FC236}">
                <a16:creationId xmlns:a16="http://schemas.microsoft.com/office/drawing/2014/main" id="{2CABF795-F18F-494E-BBDE-C1415B7865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0912" y="3075259"/>
            <a:ext cx="4801088" cy="3782741"/>
          </a:xfrm>
          <a:custGeom>
            <a:avLst/>
            <a:gdLst>
              <a:gd name="connsiteX0" fmla="*/ 2583180 w 4801088"/>
              <a:gd name="connsiteY0" fmla="*/ 0 h 3782741"/>
              <a:gd name="connsiteX1" fmla="*/ 4725194 w 4801088"/>
              <a:gd name="connsiteY1" fmla="*/ 1138900 h 3782741"/>
              <a:gd name="connsiteX2" fmla="*/ 4801088 w 4801088"/>
              <a:gd name="connsiteY2" fmla="*/ 1263826 h 3782741"/>
              <a:gd name="connsiteX3" fmla="*/ 4801088 w 4801088"/>
              <a:gd name="connsiteY3" fmla="*/ 3782741 h 3782741"/>
              <a:gd name="connsiteX4" fmla="*/ 296488 w 4801088"/>
              <a:gd name="connsiteY4" fmla="*/ 3782741 h 3782741"/>
              <a:gd name="connsiteX5" fmla="*/ 202999 w 4801088"/>
              <a:gd name="connsiteY5" fmla="*/ 3588671 h 3782741"/>
              <a:gd name="connsiteX6" fmla="*/ 0 w 4801088"/>
              <a:gd name="connsiteY6" fmla="*/ 2583180 h 3782741"/>
              <a:gd name="connsiteX7" fmla="*/ 2583180 w 4801088"/>
              <a:gd name="connsiteY7" fmla="*/ 0 h 378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1088" h="3782741">
                <a:moveTo>
                  <a:pt x="2583180" y="0"/>
                </a:moveTo>
                <a:cubicBezTo>
                  <a:pt x="3474837" y="0"/>
                  <a:pt x="4260977" y="451769"/>
                  <a:pt x="4725194" y="1138900"/>
                </a:cubicBezTo>
                <a:lnTo>
                  <a:pt x="4801088" y="1263826"/>
                </a:lnTo>
                <a:lnTo>
                  <a:pt x="4801088" y="3782741"/>
                </a:lnTo>
                <a:lnTo>
                  <a:pt x="296488" y="3782741"/>
                </a:lnTo>
                <a:lnTo>
                  <a:pt x="202999" y="3588671"/>
                </a:lnTo>
                <a:cubicBezTo>
                  <a:pt x="72283" y="3279623"/>
                  <a:pt x="0" y="2939843"/>
                  <a:pt x="0" y="2583180"/>
                </a:cubicBezTo>
                <a:cubicBezTo>
                  <a:pt x="0" y="1156529"/>
                  <a:pt x="1156529" y="0"/>
                  <a:pt x="25831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85A75ED0-EA56-49E2-8D85-8C7DE0602C0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220173" y="4462899"/>
            <a:ext cx="3478490" cy="173924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70FB8357-56F6-46FF-8DB7-CF2DE2DFFFB9}"/>
              </a:ext>
            </a:extLst>
          </p:cNvPr>
          <p:cNvSpPr/>
          <p:nvPr/>
        </p:nvSpPr>
        <p:spPr>
          <a:xfrm>
            <a:off x="493337" y="5223406"/>
            <a:ext cx="6096000" cy="1477328"/>
          </a:xfrm>
          <a:prstGeom prst="rect">
            <a:avLst/>
          </a:prstGeom>
        </p:spPr>
        <p:txBody>
          <a:bodyPr>
            <a:spAutoFit/>
          </a:bodyPr>
          <a:lstStyle/>
          <a:p>
            <a:pPr marL="548640" lvl="1" indent="-182880" fontAlgn="auto">
              <a:spcAft>
                <a:spcPts val="0"/>
              </a:spcAft>
              <a:defRPr/>
            </a:pPr>
            <a:endParaRPr lang="en-US" dirty="0">
              <a:solidFill>
                <a:srgbClr val="FF0000"/>
              </a:solidFill>
            </a:endParaRPr>
          </a:p>
          <a:p>
            <a:pPr marL="274320" fontAlgn="auto">
              <a:spcAft>
                <a:spcPts val="0"/>
              </a:spcAft>
              <a:defRPr/>
            </a:pPr>
            <a:r>
              <a:rPr lang="en-US" dirty="0">
                <a:solidFill>
                  <a:srgbClr val="FF0000"/>
                </a:solidFill>
              </a:rPr>
              <a:t>Comments on how data collection corresponds to the scope of interest (What is the population of interest that you can actually provide statistical inference on?) Maybe a subpopulation will be helpful to gain insight regardless.</a:t>
            </a:r>
          </a:p>
        </p:txBody>
      </p:sp>
    </p:spTree>
    <p:extLst>
      <p:ext uri="{BB962C8B-B14F-4D97-AF65-F5344CB8AC3E}">
        <p14:creationId xmlns:p14="http://schemas.microsoft.com/office/powerpoint/2010/main" val="1801482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E760439D-8F98-4408-9E7F-76FB660F9034}"/>
              </a:ext>
            </a:extLst>
          </p:cNvPr>
          <p:cNvGraphicFramePr/>
          <p:nvPr>
            <p:extLst>
              <p:ext uri="{D42A27DB-BD31-4B8C-83A1-F6EECF244321}">
                <p14:modId xmlns:p14="http://schemas.microsoft.com/office/powerpoint/2010/main" val="2499248391"/>
              </p:ext>
            </p:extLst>
          </p:nvPr>
        </p:nvGraphicFramePr>
        <p:xfrm>
          <a:off x="0" y="115830"/>
          <a:ext cx="12192000" cy="6654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Oval 2">
            <a:extLst>
              <a:ext uri="{FF2B5EF4-FFF2-40B4-BE49-F238E27FC236}">
                <a16:creationId xmlns:a16="http://schemas.microsoft.com/office/drawing/2014/main" id="{FC856E4F-CE7C-4A59-8859-81542D193389}"/>
              </a:ext>
            </a:extLst>
          </p:cNvPr>
          <p:cNvSpPr/>
          <p:nvPr/>
        </p:nvSpPr>
        <p:spPr>
          <a:xfrm>
            <a:off x="858533" y="177093"/>
            <a:ext cx="2118863" cy="1880313"/>
          </a:xfrm>
          <a:prstGeom prst="ellipse">
            <a:avLst/>
          </a:prstGeom>
          <a:solidFill>
            <a:schemeClr val="tx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Variable Selection</a:t>
            </a:r>
          </a:p>
        </p:txBody>
      </p:sp>
      <p:sp>
        <p:nvSpPr>
          <p:cNvPr id="5" name="Arrow: Right 4">
            <a:extLst>
              <a:ext uri="{FF2B5EF4-FFF2-40B4-BE49-F238E27FC236}">
                <a16:creationId xmlns:a16="http://schemas.microsoft.com/office/drawing/2014/main" id="{5400546A-2964-42FB-ADAD-B011C5D895FA}"/>
              </a:ext>
            </a:extLst>
          </p:cNvPr>
          <p:cNvSpPr/>
          <p:nvPr/>
        </p:nvSpPr>
        <p:spPr>
          <a:xfrm>
            <a:off x="1097279" y="5692957"/>
            <a:ext cx="10995983" cy="1063281"/>
          </a:xfrm>
          <a:prstGeom prst="rightArrow">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89E88AF-1F92-42EB-B2BC-D38657549114}"/>
              </a:ext>
            </a:extLst>
          </p:cNvPr>
          <p:cNvSpPr/>
          <p:nvPr/>
        </p:nvSpPr>
        <p:spPr>
          <a:xfrm>
            <a:off x="4807831" y="164214"/>
            <a:ext cx="2118863" cy="1880313"/>
          </a:xfrm>
          <a:prstGeom prst="ellipse">
            <a:avLst/>
          </a:prstGeom>
          <a:solidFill>
            <a:schemeClr val="tx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Variable Distribution</a:t>
            </a:r>
          </a:p>
        </p:txBody>
      </p:sp>
      <p:sp>
        <p:nvSpPr>
          <p:cNvPr id="21" name="Oval 20">
            <a:extLst>
              <a:ext uri="{FF2B5EF4-FFF2-40B4-BE49-F238E27FC236}">
                <a16:creationId xmlns:a16="http://schemas.microsoft.com/office/drawing/2014/main" id="{2C75ACC4-2106-40F3-A7A5-38A7E6947EA4}"/>
              </a:ext>
            </a:extLst>
          </p:cNvPr>
          <p:cNvSpPr/>
          <p:nvPr/>
        </p:nvSpPr>
        <p:spPr>
          <a:xfrm>
            <a:off x="9017086" y="177093"/>
            <a:ext cx="2118863" cy="1880313"/>
          </a:xfrm>
          <a:prstGeom prst="ellipse">
            <a:avLst/>
          </a:prstGeom>
          <a:solidFill>
            <a:schemeClr val="tx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Variable Transformation</a:t>
            </a:r>
          </a:p>
        </p:txBody>
      </p:sp>
      <p:sp>
        <p:nvSpPr>
          <p:cNvPr id="6" name="TextBox 5">
            <a:extLst>
              <a:ext uri="{FF2B5EF4-FFF2-40B4-BE49-F238E27FC236}">
                <a16:creationId xmlns:a16="http://schemas.microsoft.com/office/drawing/2014/main" id="{BBF0AF1F-9115-4876-BDF4-C02BB987D4D1}"/>
              </a:ext>
            </a:extLst>
          </p:cNvPr>
          <p:cNvSpPr txBox="1"/>
          <p:nvPr/>
        </p:nvSpPr>
        <p:spPr>
          <a:xfrm>
            <a:off x="4099774" y="2098437"/>
            <a:ext cx="3988158" cy="646331"/>
          </a:xfrm>
          <a:prstGeom prst="rect">
            <a:avLst/>
          </a:prstGeom>
          <a:noFill/>
        </p:spPr>
        <p:txBody>
          <a:bodyPr wrap="square" rtlCol="0">
            <a:spAutoFit/>
          </a:bodyPr>
          <a:lstStyle/>
          <a:p>
            <a:r>
              <a:rPr lang="en-US" dirty="0"/>
              <a:t>Distribution of Y3 is right skewed</a:t>
            </a:r>
          </a:p>
          <a:p>
            <a:endParaRPr lang="en-US" dirty="0"/>
          </a:p>
        </p:txBody>
      </p:sp>
      <p:sp>
        <p:nvSpPr>
          <p:cNvPr id="22" name="TextBox 21">
            <a:extLst>
              <a:ext uri="{FF2B5EF4-FFF2-40B4-BE49-F238E27FC236}">
                <a16:creationId xmlns:a16="http://schemas.microsoft.com/office/drawing/2014/main" id="{678C3154-92F4-4DEB-AB6B-382EA172ED00}"/>
              </a:ext>
            </a:extLst>
          </p:cNvPr>
          <p:cNvSpPr txBox="1"/>
          <p:nvPr/>
        </p:nvSpPr>
        <p:spPr>
          <a:xfrm>
            <a:off x="8203843" y="2086414"/>
            <a:ext cx="3988158" cy="646331"/>
          </a:xfrm>
          <a:prstGeom prst="rect">
            <a:avLst/>
          </a:prstGeom>
          <a:noFill/>
        </p:spPr>
        <p:txBody>
          <a:bodyPr wrap="square" rtlCol="0">
            <a:spAutoFit/>
          </a:bodyPr>
          <a:lstStyle/>
          <a:p>
            <a:r>
              <a:rPr lang="en-US" dirty="0"/>
              <a:t>Log transformation</a:t>
            </a:r>
          </a:p>
          <a:p>
            <a:endParaRPr lang="en-US" dirty="0"/>
          </a:p>
        </p:txBody>
      </p:sp>
      <p:pic>
        <p:nvPicPr>
          <p:cNvPr id="1026" name="Picture 2">
            <a:extLst>
              <a:ext uri="{FF2B5EF4-FFF2-40B4-BE49-F238E27FC236}">
                <a16:creationId xmlns:a16="http://schemas.microsoft.com/office/drawing/2014/main" id="{2A8CFD90-D794-4DC0-848F-D45FC091E89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2524"/>
          <a:stretch/>
        </p:blipFill>
        <p:spPr bwMode="auto">
          <a:xfrm>
            <a:off x="8087932" y="2822719"/>
            <a:ext cx="1898408" cy="28561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5DDDC24-17DD-4970-8278-95D5C00DC7D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47270"/>
          <a:stretch/>
        </p:blipFill>
        <p:spPr bwMode="auto">
          <a:xfrm>
            <a:off x="3820649" y="2812891"/>
            <a:ext cx="2169186" cy="29384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EAF50A5-368F-4874-BF45-B6AA0D4A53E1}"/>
              </a:ext>
            </a:extLst>
          </p:cNvPr>
          <p:cNvSpPr txBox="1"/>
          <p:nvPr/>
        </p:nvSpPr>
        <p:spPr>
          <a:xfrm>
            <a:off x="6277510" y="3688422"/>
            <a:ext cx="1385316" cy="369332"/>
          </a:xfrm>
          <a:prstGeom prst="rect">
            <a:avLst/>
          </a:prstGeom>
          <a:noFill/>
        </p:spPr>
        <p:txBody>
          <a:bodyPr wrap="none" rtlCol="0">
            <a:spAutoFit/>
          </a:bodyPr>
          <a:lstStyle/>
          <a:p>
            <a:r>
              <a:rPr lang="en-US" dirty="0" err="1"/>
              <a:t>QQPlot</a:t>
            </a:r>
            <a:r>
              <a:rPr lang="en-US" dirty="0"/>
              <a:t> of y3</a:t>
            </a:r>
          </a:p>
        </p:txBody>
      </p:sp>
      <p:sp>
        <p:nvSpPr>
          <p:cNvPr id="15" name="TextBox 14">
            <a:extLst>
              <a:ext uri="{FF2B5EF4-FFF2-40B4-BE49-F238E27FC236}">
                <a16:creationId xmlns:a16="http://schemas.microsoft.com/office/drawing/2014/main" id="{1DBFCAAD-ABF3-4CA0-B891-EBF177FD0278}"/>
              </a:ext>
            </a:extLst>
          </p:cNvPr>
          <p:cNvSpPr txBox="1"/>
          <p:nvPr/>
        </p:nvSpPr>
        <p:spPr>
          <a:xfrm>
            <a:off x="10257864" y="3522188"/>
            <a:ext cx="1726755" cy="369332"/>
          </a:xfrm>
          <a:prstGeom prst="rect">
            <a:avLst/>
          </a:prstGeom>
          <a:noFill/>
        </p:spPr>
        <p:txBody>
          <a:bodyPr wrap="none" rtlCol="0">
            <a:spAutoFit/>
          </a:bodyPr>
          <a:lstStyle/>
          <a:p>
            <a:r>
              <a:rPr lang="en-US" dirty="0" err="1"/>
              <a:t>QQPlot</a:t>
            </a:r>
            <a:r>
              <a:rPr lang="en-US" dirty="0"/>
              <a:t> of y3.log</a:t>
            </a:r>
          </a:p>
        </p:txBody>
      </p:sp>
    </p:spTree>
    <p:extLst>
      <p:ext uri="{BB962C8B-B14F-4D97-AF65-F5344CB8AC3E}">
        <p14:creationId xmlns:p14="http://schemas.microsoft.com/office/powerpoint/2010/main" val="2935014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E760439D-8F98-4408-9E7F-76FB660F9034}"/>
              </a:ext>
            </a:extLst>
          </p:cNvPr>
          <p:cNvGraphicFramePr/>
          <p:nvPr>
            <p:extLst>
              <p:ext uri="{D42A27DB-BD31-4B8C-83A1-F6EECF244321}">
                <p14:modId xmlns:p14="http://schemas.microsoft.com/office/powerpoint/2010/main" val="1784027567"/>
              </p:ext>
            </p:extLst>
          </p:nvPr>
        </p:nvGraphicFramePr>
        <p:xfrm>
          <a:off x="0" y="101762"/>
          <a:ext cx="12192000" cy="6654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Oval 2">
            <a:extLst>
              <a:ext uri="{FF2B5EF4-FFF2-40B4-BE49-F238E27FC236}">
                <a16:creationId xmlns:a16="http://schemas.microsoft.com/office/drawing/2014/main" id="{FC856E4F-CE7C-4A59-8859-81542D193389}"/>
              </a:ext>
            </a:extLst>
          </p:cNvPr>
          <p:cNvSpPr/>
          <p:nvPr/>
        </p:nvSpPr>
        <p:spPr>
          <a:xfrm>
            <a:off x="1799809" y="166111"/>
            <a:ext cx="2118863" cy="1880313"/>
          </a:xfrm>
          <a:prstGeom prst="ellipse">
            <a:avLst/>
          </a:prstGeom>
          <a:solidFill>
            <a:schemeClr val="tx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Scatterplots</a:t>
            </a:r>
          </a:p>
        </p:txBody>
      </p:sp>
      <p:sp>
        <p:nvSpPr>
          <p:cNvPr id="21" name="Oval 20">
            <a:extLst>
              <a:ext uri="{FF2B5EF4-FFF2-40B4-BE49-F238E27FC236}">
                <a16:creationId xmlns:a16="http://schemas.microsoft.com/office/drawing/2014/main" id="{2C75ACC4-2106-40F3-A7A5-38A7E6947EA4}"/>
              </a:ext>
            </a:extLst>
          </p:cNvPr>
          <p:cNvSpPr/>
          <p:nvPr/>
        </p:nvSpPr>
        <p:spPr>
          <a:xfrm>
            <a:off x="7968702" y="166112"/>
            <a:ext cx="2118863" cy="1880313"/>
          </a:xfrm>
          <a:prstGeom prst="ellipse">
            <a:avLst/>
          </a:prstGeom>
          <a:solidFill>
            <a:schemeClr val="tx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Histograms: </a:t>
            </a:r>
          </a:p>
          <a:p>
            <a:pPr algn="ctr"/>
            <a:r>
              <a:rPr lang="en-US" sz="2000" b="1" dirty="0"/>
              <a:t>Input Variables</a:t>
            </a:r>
          </a:p>
        </p:txBody>
      </p:sp>
      <p:sp>
        <p:nvSpPr>
          <p:cNvPr id="23" name="Arrow: Right 22">
            <a:extLst>
              <a:ext uri="{FF2B5EF4-FFF2-40B4-BE49-F238E27FC236}">
                <a16:creationId xmlns:a16="http://schemas.microsoft.com/office/drawing/2014/main" id="{FB503E5F-44EC-4E1D-826E-CDCC88F1792A}"/>
              </a:ext>
            </a:extLst>
          </p:cNvPr>
          <p:cNvSpPr/>
          <p:nvPr/>
        </p:nvSpPr>
        <p:spPr>
          <a:xfrm>
            <a:off x="1097279" y="5692957"/>
            <a:ext cx="10995983" cy="1063281"/>
          </a:xfrm>
          <a:prstGeom prst="rightArrow">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0FF3D5B4-77C4-47C1-9245-EE1FF6A2D5C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2954" y="1656210"/>
            <a:ext cx="4952572" cy="424506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EFDBE05-6F52-4DB0-8F4E-EF593B25DD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74687" y="1656210"/>
            <a:ext cx="5101547" cy="4372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864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483381537"/>
              </p:ext>
            </p:extLst>
          </p:nvPr>
        </p:nvGraphicFramePr>
        <p:xfrm>
          <a:off x="10130589" y="1"/>
          <a:ext cx="2061411" cy="1179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673884" y="2029045"/>
            <a:ext cx="1450205" cy="276999"/>
          </a:xfrm>
          <a:prstGeom prst="rect">
            <a:avLst/>
          </a:prstGeom>
        </p:spPr>
        <p:txBody>
          <a:bodyPr wrap="none">
            <a:spAutoFit/>
          </a:bodyPr>
          <a:lstStyle/>
          <a:p>
            <a:r>
              <a:rPr lang="en-US" sz="1200" dirty="0"/>
              <a:t>With Target Variable</a:t>
            </a:r>
          </a:p>
        </p:txBody>
      </p:sp>
      <p:sp>
        <p:nvSpPr>
          <p:cNvPr id="8" name="Rectangle 7"/>
          <p:cNvSpPr/>
          <p:nvPr/>
        </p:nvSpPr>
        <p:spPr>
          <a:xfrm>
            <a:off x="2437548" y="2024758"/>
            <a:ext cx="947119" cy="276999"/>
          </a:xfrm>
          <a:prstGeom prst="rect">
            <a:avLst/>
          </a:prstGeom>
        </p:spPr>
        <p:txBody>
          <a:bodyPr wrap="none">
            <a:spAutoFit/>
          </a:bodyPr>
          <a:lstStyle/>
          <a:p>
            <a:r>
              <a:rPr lang="en-US" sz="1200" dirty="0"/>
              <a:t>All Variables</a:t>
            </a:r>
          </a:p>
        </p:txBody>
      </p:sp>
      <p:pic>
        <p:nvPicPr>
          <p:cNvPr id="9" name="Picture 8"/>
          <p:cNvPicPr/>
          <p:nvPr/>
        </p:nvPicPr>
        <p:blipFill>
          <a:blip r:embed="rId8"/>
          <a:stretch>
            <a:fillRect/>
          </a:stretch>
        </p:blipFill>
        <p:spPr>
          <a:xfrm>
            <a:off x="927279" y="751059"/>
            <a:ext cx="1087288" cy="1164531"/>
          </a:xfrm>
          <a:prstGeom prst="rect">
            <a:avLst/>
          </a:prstGeom>
        </p:spPr>
      </p:pic>
      <p:pic>
        <p:nvPicPr>
          <p:cNvPr id="10" name="Picture 9"/>
          <p:cNvPicPr/>
          <p:nvPr/>
        </p:nvPicPr>
        <p:blipFill>
          <a:blip r:embed="rId9"/>
          <a:stretch>
            <a:fillRect/>
          </a:stretch>
        </p:blipFill>
        <p:spPr>
          <a:xfrm>
            <a:off x="2466639" y="746483"/>
            <a:ext cx="1094066" cy="1169107"/>
          </a:xfrm>
          <a:prstGeom prst="rect">
            <a:avLst/>
          </a:prstGeom>
        </p:spPr>
      </p:pic>
      <p:sp>
        <p:nvSpPr>
          <p:cNvPr id="12" name="Rectangle 11"/>
          <p:cNvSpPr/>
          <p:nvPr/>
        </p:nvSpPr>
        <p:spPr>
          <a:xfrm>
            <a:off x="3756091" y="2024758"/>
            <a:ext cx="2220664" cy="276999"/>
          </a:xfrm>
          <a:prstGeom prst="rect">
            <a:avLst/>
          </a:prstGeom>
        </p:spPr>
        <p:txBody>
          <a:bodyPr wrap="square">
            <a:spAutoFit/>
          </a:bodyPr>
          <a:lstStyle/>
          <a:p>
            <a:r>
              <a:rPr lang="en-US" sz="1200" dirty="0"/>
              <a:t>Scatter Plots with Target Variable</a:t>
            </a:r>
          </a:p>
        </p:txBody>
      </p:sp>
      <p:pic>
        <p:nvPicPr>
          <p:cNvPr id="13" name="Picture 12" descr="C:\Users\JEngi\AppData\Local\Microsoft\Windows\INetCache\Content.MSO\54ADC2BF.tmp"/>
          <p:cNvPicPr/>
          <p:nvPr/>
        </p:nvPicPr>
        <p:blipFill rotWithShape="1">
          <a:blip r:embed="rId10" cstate="print">
            <a:extLst>
              <a:ext uri="{28A0092B-C50C-407E-A947-70E740481C1C}">
                <a14:useLocalDpi xmlns:a14="http://schemas.microsoft.com/office/drawing/2010/main" val="0"/>
              </a:ext>
            </a:extLst>
          </a:blip>
          <a:srcRect b="90036"/>
          <a:stretch/>
        </p:blipFill>
        <p:spPr bwMode="auto">
          <a:xfrm>
            <a:off x="4199908" y="584853"/>
            <a:ext cx="1201588" cy="1492369"/>
          </a:xfrm>
          <a:prstGeom prst="rect">
            <a:avLst/>
          </a:prstGeom>
          <a:noFill/>
          <a:ln>
            <a:noFill/>
          </a:ln>
          <a:extLst>
            <a:ext uri="{53640926-AAD7-44D8-BBD7-CCE9431645EC}">
              <a14:shadowObscured xmlns:a14="http://schemas.microsoft.com/office/drawing/2010/main"/>
            </a:ext>
          </a:extLst>
        </p:spPr>
      </p:pic>
      <p:pic>
        <p:nvPicPr>
          <p:cNvPr id="15" name="Picture 14"/>
          <p:cNvPicPr/>
          <p:nvPr/>
        </p:nvPicPr>
        <p:blipFill>
          <a:blip r:embed="rId11"/>
          <a:stretch>
            <a:fillRect/>
          </a:stretch>
        </p:blipFill>
        <p:spPr>
          <a:xfrm>
            <a:off x="5579765" y="2768705"/>
            <a:ext cx="1759838" cy="1715159"/>
          </a:xfrm>
          <a:prstGeom prst="rect">
            <a:avLst/>
          </a:prstGeom>
        </p:spPr>
      </p:pic>
      <p:sp>
        <p:nvSpPr>
          <p:cNvPr id="17" name="Rectangle 16"/>
          <p:cNvSpPr/>
          <p:nvPr/>
        </p:nvSpPr>
        <p:spPr>
          <a:xfrm>
            <a:off x="2671249" y="3303118"/>
            <a:ext cx="2847831" cy="646331"/>
          </a:xfrm>
          <a:prstGeom prst="rect">
            <a:avLst/>
          </a:prstGeom>
        </p:spPr>
        <p:txBody>
          <a:bodyPr wrap="none">
            <a:spAutoFit/>
          </a:bodyPr>
          <a:lstStyle/>
          <a:p>
            <a:pPr marL="285750" indent="-285750">
              <a:buFont typeface="Arial" panose="020B0604020202020204" pitchFamily="34" charset="0"/>
              <a:buChar char="•"/>
            </a:pPr>
            <a:r>
              <a:rPr lang="en-US" sz="1200" dirty="0"/>
              <a:t>No Multicollinearity among predictors</a:t>
            </a:r>
          </a:p>
          <a:p>
            <a:pPr marL="285750" indent="-285750">
              <a:buFont typeface="Arial" panose="020B0604020202020204" pitchFamily="34" charset="0"/>
              <a:buChar char="•"/>
            </a:pPr>
            <a:r>
              <a:rPr lang="en-US" sz="1200" dirty="0"/>
              <a:t>Showing Top predictor by VIF Value</a:t>
            </a:r>
          </a:p>
          <a:p>
            <a:pPr marL="285750" indent="-285750">
              <a:buFont typeface="Arial" panose="020B0604020202020204" pitchFamily="34" charset="0"/>
              <a:buChar char="•"/>
            </a:pPr>
            <a:endParaRPr lang="en-US" sz="1200" dirty="0"/>
          </a:p>
        </p:txBody>
      </p:sp>
      <p:pic>
        <p:nvPicPr>
          <p:cNvPr id="20" name="Picture 19"/>
          <p:cNvPicPr>
            <a:picLocks noChangeAspect="1"/>
          </p:cNvPicPr>
          <p:nvPr/>
        </p:nvPicPr>
        <p:blipFill>
          <a:blip r:embed="rId12"/>
          <a:stretch>
            <a:fillRect/>
          </a:stretch>
        </p:blipFill>
        <p:spPr>
          <a:xfrm>
            <a:off x="4800702" y="5177679"/>
            <a:ext cx="2148490" cy="1471018"/>
          </a:xfrm>
          <a:prstGeom prst="rect">
            <a:avLst/>
          </a:prstGeom>
        </p:spPr>
      </p:pic>
      <p:pic>
        <p:nvPicPr>
          <p:cNvPr id="21" name="Picture 20"/>
          <p:cNvPicPr>
            <a:picLocks noChangeAspect="1"/>
          </p:cNvPicPr>
          <p:nvPr/>
        </p:nvPicPr>
        <p:blipFill>
          <a:blip r:embed="rId13"/>
          <a:stretch>
            <a:fillRect/>
          </a:stretch>
        </p:blipFill>
        <p:spPr>
          <a:xfrm>
            <a:off x="7017906" y="5203105"/>
            <a:ext cx="2155410" cy="1471018"/>
          </a:xfrm>
          <a:prstGeom prst="rect">
            <a:avLst/>
          </a:prstGeom>
        </p:spPr>
      </p:pic>
      <p:sp>
        <p:nvSpPr>
          <p:cNvPr id="22" name="Rectangle 21"/>
          <p:cNvSpPr/>
          <p:nvPr/>
        </p:nvSpPr>
        <p:spPr>
          <a:xfrm>
            <a:off x="9386655" y="5500844"/>
            <a:ext cx="2664640" cy="646331"/>
          </a:xfrm>
          <a:prstGeom prst="rect">
            <a:avLst/>
          </a:prstGeom>
        </p:spPr>
        <p:txBody>
          <a:bodyPr wrap="none">
            <a:spAutoFit/>
          </a:bodyPr>
          <a:lstStyle/>
          <a:p>
            <a:pPr marL="285750" indent="-285750">
              <a:buFont typeface="Arial" panose="020B0604020202020204" pitchFamily="34" charset="0"/>
              <a:buChar char="•"/>
            </a:pPr>
            <a:r>
              <a:rPr lang="en-US" sz="1200" dirty="0"/>
              <a:t>No transformation for x18</a:t>
            </a:r>
          </a:p>
          <a:p>
            <a:pPr marL="285750" indent="-285750">
              <a:buFont typeface="Arial" panose="020B0604020202020204" pitchFamily="34" charset="0"/>
              <a:buChar char="•"/>
            </a:pPr>
            <a:r>
              <a:rPr lang="en-US" sz="1200" dirty="0"/>
              <a:t>Showing Top predictor by VIF Value</a:t>
            </a:r>
          </a:p>
          <a:p>
            <a:pPr marL="285750" indent="-285750">
              <a:buFont typeface="Arial" panose="020B0604020202020204" pitchFamily="34" charset="0"/>
              <a:buChar char="•"/>
            </a:pPr>
            <a:endParaRPr lang="en-US" sz="1200" dirty="0"/>
          </a:p>
        </p:txBody>
      </p:sp>
      <p:sp>
        <p:nvSpPr>
          <p:cNvPr id="31" name="Rounded Rectangle 30"/>
          <p:cNvSpPr/>
          <p:nvPr/>
        </p:nvSpPr>
        <p:spPr>
          <a:xfrm>
            <a:off x="3166594" y="2350022"/>
            <a:ext cx="4514682" cy="408551"/>
          </a:xfrm>
          <a:prstGeom prst="roundRect">
            <a:avLst/>
          </a:prstGeom>
          <a:solidFill>
            <a:srgbClr val="6CD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Multicollinearity - VIF</a:t>
            </a:r>
          </a:p>
        </p:txBody>
      </p:sp>
      <p:sp>
        <p:nvSpPr>
          <p:cNvPr id="32" name="Rounded Rectangle 31"/>
          <p:cNvSpPr/>
          <p:nvPr/>
        </p:nvSpPr>
        <p:spPr>
          <a:xfrm>
            <a:off x="927279" y="125235"/>
            <a:ext cx="4514682" cy="408551"/>
          </a:xfrm>
          <a:prstGeom prst="roundRect">
            <a:avLst/>
          </a:prstGeom>
          <a:solidFill>
            <a:srgbClr val="6CD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Correlations</a:t>
            </a:r>
          </a:p>
        </p:txBody>
      </p:sp>
      <p:sp>
        <p:nvSpPr>
          <p:cNvPr id="33" name="Circular Arrow 32"/>
          <p:cNvSpPr/>
          <p:nvPr/>
        </p:nvSpPr>
        <p:spPr>
          <a:xfrm>
            <a:off x="5763111" y="1139313"/>
            <a:ext cx="978408" cy="978408"/>
          </a:xfrm>
          <a:prstGeom prst="circularArrow">
            <a:avLst>
              <a:gd name="adj1" fmla="val 12500"/>
              <a:gd name="adj2" fmla="val 1142319"/>
              <a:gd name="adj3" fmla="val 20457681"/>
              <a:gd name="adj4" fmla="val 14657292"/>
              <a:gd name="adj5" fmla="val 12500"/>
            </a:avLst>
          </a:prstGeom>
          <a:solidFill>
            <a:srgbClr val="6CD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ounded Rectangle 33"/>
          <p:cNvSpPr/>
          <p:nvPr/>
        </p:nvSpPr>
        <p:spPr>
          <a:xfrm>
            <a:off x="5579765" y="4605340"/>
            <a:ext cx="4514682" cy="408551"/>
          </a:xfrm>
          <a:prstGeom prst="roundRect">
            <a:avLst/>
          </a:prstGeom>
          <a:solidFill>
            <a:srgbClr val="6CD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Feature Engineering</a:t>
            </a:r>
          </a:p>
        </p:txBody>
      </p:sp>
      <p:sp>
        <p:nvSpPr>
          <p:cNvPr id="35" name="Circular Arrow 34"/>
          <p:cNvSpPr/>
          <p:nvPr/>
        </p:nvSpPr>
        <p:spPr>
          <a:xfrm>
            <a:off x="8213227" y="3352667"/>
            <a:ext cx="978408" cy="978408"/>
          </a:xfrm>
          <a:prstGeom prst="circularArrow">
            <a:avLst>
              <a:gd name="adj1" fmla="val 12500"/>
              <a:gd name="adj2" fmla="val 1142319"/>
              <a:gd name="adj3" fmla="val 20457681"/>
              <a:gd name="adj4" fmla="val 14657292"/>
              <a:gd name="adj5" fmla="val 12500"/>
            </a:avLst>
          </a:prstGeom>
          <a:solidFill>
            <a:srgbClr val="6CD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24670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851745279"/>
              </p:ext>
            </p:extLst>
          </p:nvPr>
        </p:nvGraphicFramePr>
        <p:xfrm>
          <a:off x="10130589" y="1"/>
          <a:ext cx="2061411" cy="1179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3933021" y="3234118"/>
            <a:ext cx="2109941" cy="646331"/>
          </a:xfrm>
          <a:prstGeom prst="rect">
            <a:avLst/>
          </a:prstGeom>
        </p:spPr>
        <p:txBody>
          <a:bodyPr wrap="square">
            <a:spAutoFit/>
          </a:bodyPr>
          <a:lstStyle/>
          <a:p>
            <a:r>
              <a:rPr lang="en-US" sz="1200" dirty="0"/>
              <a:t>Scatter plots with all predictors and the transformed target variable (y3LOG)</a:t>
            </a:r>
          </a:p>
        </p:txBody>
      </p:sp>
      <p:pic>
        <p:nvPicPr>
          <p:cNvPr id="28" name="Picture 27"/>
          <p:cNvPicPr>
            <a:picLocks noChangeAspect="1"/>
          </p:cNvPicPr>
          <p:nvPr/>
        </p:nvPicPr>
        <p:blipFill>
          <a:blip r:embed="rId8"/>
          <a:stretch>
            <a:fillRect/>
          </a:stretch>
        </p:blipFill>
        <p:spPr>
          <a:xfrm>
            <a:off x="6084486" y="2905451"/>
            <a:ext cx="1017637" cy="1303667"/>
          </a:xfrm>
          <a:prstGeom prst="rect">
            <a:avLst/>
          </a:prstGeom>
        </p:spPr>
      </p:pic>
      <p:sp>
        <p:nvSpPr>
          <p:cNvPr id="5" name="Rectangle 4"/>
          <p:cNvSpPr/>
          <p:nvPr/>
        </p:nvSpPr>
        <p:spPr>
          <a:xfrm>
            <a:off x="5763111" y="5038407"/>
            <a:ext cx="6181757" cy="1200329"/>
          </a:xfrm>
          <a:prstGeom prst="rect">
            <a:avLst/>
          </a:prstGeom>
        </p:spPr>
        <p:txBody>
          <a:bodyPr wrap="none">
            <a:spAutoFit/>
          </a:bodyPr>
          <a:lstStyle/>
          <a:p>
            <a:pPr marL="285750" indent="-285750">
              <a:buFont typeface="Arial" panose="020B0604020202020204" pitchFamily="34" charset="0"/>
              <a:buChar char="•"/>
            </a:pPr>
            <a:r>
              <a:rPr lang="en-US" dirty="0"/>
              <a:t>The target variable y3 can be LOG transformed</a:t>
            </a:r>
          </a:p>
          <a:p>
            <a:pPr marL="285750" indent="-285750">
              <a:buFont typeface="Arial" panose="020B0604020202020204" pitchFamily="34" charset="0"/>
              <a:buChar char="•"/>
            </a:pPr>
            <a:r>
              <a:rPr lang="en-US" dirty="0"/>
              <a:t>The predictor x18 is not improving with SQR transformation</a:t>
            </a:r>
          </a:p>
          <a:p>
            <a:pPr marL="285750" indent="-285750">
              <a:buFont typeface="Arial" panose="020B0604020202020204" pitchFamily="34" charset="0"/>
              <a:buChar char="•"/>
            </a:pPr>
            <a:r>
              <a:rPr lang="en-US" dirty="0"/>
              <a:t>All predictors could benefit with a orderNorm transformation</a:t>
            </a:r>
          </a:p>
          <a:p>
            <a:pPr marL="285750" indent="-285750">
              <a:buFont typeface="Arial" panose="020B0604020202020204" pitchFamily="34" charset="0"/>
              <a:buChar char="•"/>
            </a:pPr>
            <a:endParaRPr lang="en-US" dirty="0"/>
          </a:p>
        </p:txBody>
      </p:sp>
      <p:pic>
        <p:nvPicPr>
          <p:cNvPr id="6146" name="Picture 2" descr="Image result for decision outcom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94963" y="4982005"/>
            <a:ext cx="2475893" cy="165010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3" name="Diagram 32"/>
          <p:cNvGraphicFramePr/>
          <p:nvPr>
            <p:extLst>
              <p:ext uri="{D42A27DB-BD31-4B8C-83A1-F6EECF244321}">
                <p14:modId xmlns:p14="http://schemas.microsoft.com/office/powerpoint/2010/main" val="4015121326"/>
              </p:ext>
            </p:extLst>
          </p:nvPr>
        </p:nvGraphicFramePr>
        <p:xfrm>
          <a:off x="10130589" y="1"/>
          <a:ext cx="2061411" cy="117950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34" name="Rounded Rectangle 33"/>
          <p:cNvSpPr/>
          <p:nvPr/>
        </p:nvSpPr>
        <p:spPr>
          <a:xfrm>
            <a:off x="3166594" y="2350022"/>
            <a:ext cx="4514682" cy="408551"/>
          </a:xfrm>
          <a:prstGeom prst="roundRect">
            <a:avLst/>
          </a:prstGeom>
          <a:solidFill>
            <a:srgbClr val="6CD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Scatter Plots with transformed Target Variable</a:t>
            </a:r>
          </a:p>
        </p:txBody>
      </p:sp>
      <p:sp>
        <p:nvSpPr>
          <p:cNvPr id="35" name="Rounded Rectangle 34"/>
          <p:cNvSpPr/>
          <p:nvPr/>
        </p:nvSpPr>
        <p:spPr>
          <a:xfrm>
            <a:off x="927279" y="125235"/>
            <a:ext cx="4514682" cy="408551"/>
          </a:xfrm>
          <a:prstGeom prst="roundRect">
            <a:avLst/>
          </a:prstGeom>
          <a:solidFill>
            <a:srgbClr val="6CD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Feature Engineering Continued</a:t>
            </a:r>
          </a:p>
        </p:txBody>
      </p:sp>
      <p:sp>
        <p:nvSpPr>
          <p:cNvPr id="36" name="Circular Arrow 35"/>
          <p:cNvSpPr/>
          <p:nvPr/>
        </p:nvSpPr>
        <p:spPr>
          <a:xfrm>
            <a:off x="5763111" y="1139313"/>
            <a:ext cx="978408" cy="978408"/>
          </a:xfrm>
          <a:prstGeom prst="circularArrow">
            <a:avLst>
              <a:gd name="adj1" fmla="val 12500"/>
              <a:gd name="adj2" fmla="val 1142319"/>
              <a:gd name="adj3" fmla="val 20457681"/>
              <a:gd name="adj4" fmla="val 14657292"/>
              <a:gd name="adj5" fmla="val 12500"/>
            </a:avLst>
          </a:prstGeom>
          <a:solidFill>
            <a:srgbClr val="6CD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Rounded Rectangle 36"/>
          <p:cNvSpPr/>
          <p:nvPr/>
        </p:nvSpPr>
        <p:spPr>
          <a:xfrm>
            <a:off x="5579765" y="4605340"/>
            <a:ext cx="4514682" cy="408551"/>
          </a:xfrm>
          <a:prstGeom prst="roundRect">
            <a:avLst/>
          </a:prstGeom>
          <a:solidFill>
            <a:srgbClr val="6CD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a:t>
            </a:r>
          </a:p>
        </p:txBody>
      </p:sp>
      <p:sp>
        <p:nvSpPr>
          <p:cNvPr id="38" name="Circular Arrow 37"/>
          <p:cNvSpPr/>
          <p:nvPr/>
        </p:nvSpPr>
        <p:spPr>
          <a:xfrm>
            <a:off x="8213227" y="3352667"/>
            <a:ext cx="978408" cy="978408"/>
          </a:xfrm>
          <a:prstGeom prst="circularArrow">
            <a:avLst>
              <a:gd name="adj1" fmla="val 12500"/>
              <a:gd name="adj2" fmla="val 1142319"/>
              <a:gd name="adj3" fmla="val 20457681"/>
              <a:gd name="adj4" fmla="val 14657292"/>
              <a:gd name="adj5" fmla="val 12500"/>
            </a:avLst>
          </a:prstGeom>
          <a:solidFill>
            <a:srgbClr val="6CD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9" name="Picture 38" descr="C:\Users\JEngi\AppData\Local\Microsoft\Windows\INetCache\Content.MSO\1B939A25.tmp"/>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23036" y="940733"/>
            <a:ext cx="2404613" cy="981613"/>
          </a:xfrm>
          <a:prstGeom prst="rect">
            <a:avLst/>
          </a:prstGeom>
          <a:noFill/>
          <a:ln>
            <a:noFill/>
          </a:ln>
        </p:spPr>
      </p:pic>
      <p:sp>
        <p:nvSpPr>
          <p:cNvPr id="40" name="Rectangle 39"/>
          <p:cNvSpPr/>
          <p:nvPr/>
        </p:nvSpPr>
        <p:spPr>
          <a:xfrm>
            <a:off x="828013" y="633263"/>
            <a:ext cx="997389" cy="276999"/>
          </a:xfrm>
          <a:prstGeom prst="rect">
            <a:avLst/>
          </a:prstGeom>
        </p:spPr>
        <p:txBody>
          <a:bodyPr wrap="none">
            <a:spAutoFit/>
          </a:bodyPr>
          <a:lstStyle/>
          <a:p>
            <a:r>
              <a:rPr lang="en-US" sz="1200" dirty="0"/>
              <a:t>Density Plots</a:t>
            </a:r>
          </a:p>
        </p:txBody>
      </p:sp>
      <p:sp>
        <p:nvSpPr>
          <p:cNvPr id="41" name="Rectangle 40"/>
          <p:cNvSpPr/>
          <p:nvPr/>
        </p:nvSpPr>
        <p:spPr>
          <a:xfrm>
            <a:off x="551767" y="1983480"/>
            <a:ext cx="1976695" cy="276999"/>
          </a:xfrm>
          <a:prstGeom prst="rect">
            <a:avLst/>
          </a:prstGeom>
        </p:spPr>
        <p:txBody>
          <a:bodyPr wrap="none">
            <a:spAutoFit/>
          </a:bodyPr>
          <a:lstStyle/>
          <a:p>
            <a:r>
              <a:rPr lang="en-US" sz="1200" dirty="0"/>
              <a:t>pre and post transformation </a:t>
            </a:r>
          </a:p>
        </p:txBody>
      </p:sp>
      <p:pic>
        <p:nvPicPr>
          <p:cNvPr id="42" name="Picture 41" descr="C:\Users\JEngi\AppData\Local\Microsoft\Windows\INetCache\Content.MSO\4B07747B.tmp"/>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320792" y="1028187"/>
            <a:ext cx="2539401" cy="1057814"/>
          </a:xfrm>
          <a:prstGeom prst="rect">
            <a:avLst/>
          </a:prstGeom>
          <a:noFill/>
          <a:ln>
            <a:noFill/>
          </a:ln>
        </p:spPr>
      </p:pic>
      <p:sp>
        <p:nvSpPr>
          <p:cNvPr id="43" name="Rectangle 42"/>
          <p:cNvSpPr/>
          <p:nvPr/>
        </p:nvSpPr>
        <p:spPr>
          <a:xfrm>
            <a:off x="3320792" y="633263"/>
            <a:ext cx="965201" cy="276999"/>
          </a:xfrm>
          <a:prstGeom prst="rect">
            <a:avLst/>
          </a:prstGeom>
        </p:spPr>
        <p:txBody>
          <a:bodyPr wrap="none">
            <a:spAutoFit/>
          </a:bodyPr>
          <a:lstStyle/>
          <a:p>
            <a:r>
              <a:rPr lang="en-US" sz="1200" dirty="0"/>
              <a:t>Scatter Plots</a:t>
            </a:r>
          </a:p>
        </p:txBody>
      </p:sp>
      <p:sp>
        <p:nvSpPr>
          <p:cNvPr id="44" name="Rectangle 43"/>
          <p:cNvSpPr/>
          <p:nvPr/>
        </p:nvSpPr>
        <p:spPr>
          <a:xfrm>
            <a:off x="3810699" y="1937791"/>
            <a:ext cx="697307" cy="276999"/>
          </a:xfrm>
          <a:prstGeom prst="rect">
            <a:avLst/>
          </a:prstGeom>
        </p:spPr>
        <p:txBody>
          <a:bodyPr wrap="none">
            <a:spAutoFit/>
          </a:bodyPr>
          <a:lstStyle/>
          <a:p>
            <a:r>
              <a:rPr lang="en-US" sz="1200" dirty="0"/>
              <a:t>Vs y3log</a:t>
            </a:r>
          </a:p>
        </p:txBody>
      </p:sp>
    </p:spTree>
    <p:extLst>
      <p:ext uri="{BB962C8B-B14F-4D97-AF65-F5344CB8AC3E}">
        <p14:creationId xmlns:p14="http://schemas.microsoft.com/office/powerpoint/2010/main" val="28660242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1640</Words>
  <Application>Microsoft Office PowerPoint</Application>
  <PresentationFormat>Widescreen</PresentationFormat>
  <Paragraphs>190</Paragraphs>
  <Slides>19</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Wingdings</vt:lpstr>
      <vt:lpstr>Wingdings 2</vt:lpstr>
      <vt:lpstr>Office Theme</vt:lpstr>
      <vt:lpstr>Integrated Circuits Manufacturing Process Model</vt:lpstr>
      <vt:lpstr>Agenda</vt:lpstr>
      <vt:lpstr>Background</vt:lpstr>
      <vt:lpstr>Datasets</vt:lpstr>
      <vt:lpstr>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vt:lpstr>
      <vt:lpstr>Analysis</vt:lpstr>
      <vt:lpstr>Conclusion</vt:lpstr>
      <vt:lpstr>Analysis</vt:lpstr>
      <vt:lpstr>Interpretation</vt:lpstr>
      <vt:lpstr>Conclusion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Integrated Circuits Manufacturing Process Model</dc:title>
  <dc:creator>Jo D</dc:creator>
  <cp:lastModifiedBy>Anna Maria Mancini</cp:lastModifiedBy>
  <cp:revision>6</cp:revision>
  <dcterms:created xsi:type="dcterms:W3CDTF">2019-02-15T02:21:59Z</dcterms:created>
  <dcterms:modified xsi:type="dcterms:W3CDTF">2019-02-15T03:10:44Z</dcterms:modified>
</cp:coreProperties>
</file>